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8" r:id="rId1"/>
  </p:sldMasterIdLst>
  <p:notesMasterIdLst>
    <p:notesMasterId r:id="rId16"/>
  </p:notesMasterIdLst>
  <p:sldIdLst>
    <p:sldId id="256" r:id="rId2"/>
    <p:sldId id="257" r:id="rId3"/>
    <p:sldId id="268" r:id="rId4"/>
    <p:sldId id="270" r:id="rId5"/>
    <p:sldId id="271" r:id="rId6"/>
    <p:sldId id="258" r:id="rId7"/>
    <p:sldId id="273" r:id="rId8"/>
    <p:sldId id="262" r:id="rId9"/>
    <p:sldId id="263" r:id="rId10"/>
    <p:sldId id="264" r:id="rId11"/>
    <p:sldId id="275" r:id="rId12"/>
    <p:sldId id="274" r:id="rId13"/>
    <p:sldId id="269" r:id="rId14"/>
    <p:sldId id="259" r:id="rId15"/>
  </p:sldIdLst>
  <p:sldSz cx="18288000" cy="10287000"/>
  <p:notesSz cx="6858000" cy="9144000"/>
  <p:embeddedFontLst>
    <p:embeddedFont>
      <p:font typeface="Canva Sans Bold" panose="020B0604020202020204" charset="0"/>
      <p:regular r:id="rId17"/>
      <p:bold r:id="rId18"/>
    </p:embeddedFont>
    <p:embeddedFont>
      <p:font typeface="Georgia Pro Cond Light" panose="02040306050405020303" pitchFamily="18" charset="0"/>
      <p:regular r:id="rId19"/>
      <p:italic r:id="rId20"/>
    </p:embeddedFont>
    <p:embeddedFont>
      <p:font typeface="Gill Sans MT" panose="020B0502020104020203" pitchFamily="34" charset="0"/>
      <p:regular r:id="rId21"/>
      <p:bold r:id="rId22"/>
      <p:italic r:id="rId23"/>
    </p:embeddedFont>
    <p:embeddedFont>
      <p:font typeface="Montserrat Bold" panose="00000800000000000000" charset="0"/>
      <p:regular r:id="rId24"/>
      <p:bold r:id="rId25"/>
    </p:embeddedFont>
    <p:embeddedFont>
      <p:font typeface="Verdana" panose="020B0604030504040204"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2" autoAdjust="0"/>
    <p:restoredTop sz="94510" autoAdjust="0"/>
  </p:normalViewPr>
  <p:slideViewPr>
    <p:cSldViewPr>
      <p:cViewPr>
        <p:scale>
          <a:sx n="33" d="100"/>
          <a:sy n="33" d="100"/>
        </p:scale>
        <p:origin x="198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08E47-DF28-476A-A02B-37F24363F723}" type="doc">
      <dgm:prSet loTypeId="urn:microsoft.com/office/officeart/2005/8/layout/orgChart1" loCatId="hierarchy" qsTypeId="urn:microsoft.com/office/officeart/2005/8/quickstyle/simple3" qsCatId="simple" csTypeId="urn:microsoft.com/office/officeart/2005/8/colors/accent0_1" csCatId="mainScheme" phldr="1"/>
      <dgm:spPr/>
      <dgm:t>
        <a:bodyPr/>
        <a:lstStyle/>
        <a:p>
          <a:endParaRPr lang="en-ZA"/>
        </a:p>
      </dgm:t>
    </dgm:pt>
    <dgm:pt modelId="{E27A2840-1E74-4239-B715-889159B77959}">
      <dgm:prSet phldrT="[Text]" custT="1"/>
      <dgm:spPr/>
      <dgm:t>
        <a:bodyPr/>
        <a:lstStyle/>
        <a:p>
          <a:pPr>
            <a:lnSpc>
              <a:spcPct val="100000"/>
            </a:lnSpc>
          </a:pPr>
          <a:r>
            <a:rPr lang="en-US" sz="3200" b="1" dirty="0">
              <a:solidFill>
                <a:srgbClr val="002060"/>
              </a:solidFill>
              <a:latin typeface="Georgia Pro Cond Light" panose="02040306050405020303" pitchFamily="18" charset="0"/>
              <a:ea typeface="Canva Sans Bold"/>
              <a:cs typeface="Angsana New" panose="020B0502040204020203" pitchFamily="18" charset="-34"/>
              <a:sym typeface="Canva Sans Bold"/>
            </a:rPr>
            <a:t>Demographic Variables</a:t>
          </a:r>
          <a:endParaRPr lang="en-ZA" sz="1800" b="1" dirty="0">
            <a:solidFill>
              <a:srgbClr val="002060"/>
            </a:solidFill>
            <a:latin typeface="Georgia Pro Cond Light" panose="02040306050405020303" pitchFamily="18" charset="0"/>
            <a:cs typeface="Angsana New" panose="020B0502040204020203" pitchFamily="18" charset="-34"/>
          </a:endParaRPr>
        </a:p>
      </dgm:t>
    </dgm:pt>
    <dgm:pt modelId="{22B4C482-7BD2-4735-933A-B083B18BB4A7}" type="parTrans" cxnId="{E8D8FFF1-9490-4C15-88FF-AF8088DA676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8D82C02-FAE9-4C64-8B1E-3663E18C5318}" type="sibTrans" cxnId="{E8D8FFF1-9490-4C15-88FF-AF8088DA676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820C9789-EC75-4347-949F-D07104C5AB03}">
      <dgm:prSet phldrT="[Text]" custT="1"/>
      <dgm:spPr/>
      <dgm:t>
        <a:bodyPr/>
        <a:lstStyle/>
        <a:p>
          <a:pPr>
            <a:lnSpc>
              <a:spcPct val="100000"/>
            </a:lnSpc>
          </a:pPr>
          <a:r>
            <a:rPr kumimoji="0" lang="en-US" altLang="en-US" sz="1400" b="1" i="0" u="none" strike="noStrike" cap="none" normalizeH="0" baseline="0" dirty="0">
              <a:ln/>
              <a:solidFill>
                <a:srgbClr val="002060"/>
              </a:solidFill>
              <a:effectLst/>
              <a:latin typeface="Georgia Pro Cond Light" panose="02040306050405020303" pitchFamily="18" charset="0"/>
              <a:cs typeface="Angsana New" panose="020B0502040204020203" pitchFamily="18" charset="-34"/>
            </a:rPr>
            <a:t>Gender</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48AAC1BE-A9C8-4EC4-8A9B-03DFC8C5594C}" type="parTrans" cxnId="{2AB7E7BC-6C26-4F4B-AC0B-7C4B5F85B2E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DADBE8BF-16CD-4AB2-9E3B-1830A159BCA4}" type="sibTrans" cxnId="{2AB7E7BC-6C26-4F4B-AC0B-7C4B5F85B2E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D50FB6D8-B190-45A1-93D5-D050556662DC}">
      <dgm:prSet phldrT="[Tex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Male</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E1C7CA7D-A25A-47AC-85DE-991645694D6D}" type="parTrans" cxnId="{C3FA79D0-8BE8-43A9-9F5D-7BCFCD94BE62}">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2DD57A82-8922-47CB-B65B-C4BBBFE9B5A1}" type="sibTrans" cxnId="{C3FA79D0-8BE8-43A9-9F5D-7BCFCD94BE62}">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78EC24C-9A77-45AD-9D5B-E4957BBBD5F3}">
      <dgm:prSet phldrT="[Tex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Female</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94C993F0-2532-482E-91CF-70CCD394FE84}" type="parTrans" cxnId="{5F39848C-678B-4A55-9683-9FD876380FD6}">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4AEF90F-7B59-4C7E-BB45-3539B72D59D7}" type="sibTrans" cxnId="{5F39848C-678B-4A55-9683-9FD876380FD6}">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2AE5D5E6-E9EB-4B7C-9B39-4DB84D3D0C7E}">
      <dgm:prSet phldrT="[Text]" custT="1"/>
      <dgm:spPr/>
      <dgm:t>
        <a:bodyPr/>
        <a:lstStyle/>
        <a:p>
          <a:pPr>
            <a:lnSpc>
              <a:spcPct val="100000"/>
            </a:lnSpc>
          </a:pPr>
          <a:r>
            <a:rPr kumimoji="0" lang="en-US" altLang="en-US" sz="1400" b="1" i="0" u="none" strike="noStrike" cap="none" normalizeH="0" baseline="0" dirty="0">
              <a:ln/>
              <a:solidFill>
                <a:srgbClr val="002060"/>
              </a:solidFill>
              <a:effectLst/>
              <a:latin typeface="Georgia Pro Cond Light" panose="02040306050405020303" pitchFamily="18" charset="0"/>
              <a:cs typeface="Angsana New" panose="020B0502040204020203" pitchFamily="18" charset="-34"/>
            </a:rPr>
            <a:t>Age</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AB8BD301-7B67-417A-A5C8-F27792F86866}" type="parTrans" cxnId="{9F80EB87-61AB-4686-A280-0C88E1E60A6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F9AFFBF1-E1DA-4E18-9552-EA82645D3DC9}" type="sibTrans" cxnId="{9F80EB87-61AB-4686-A280-0C88E1E60A6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8E88EFF6-8BE5-44FC-9132-75E8CF06A237}">
      <dgm:prSet phldrT="[Tex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18–22</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A655A7C3-0298-44E2-BEA1-D0BB4820FE30}" type="parTrans" cxnId="{4403A5C9-878C-428C-BE0D-03B23986CEB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CE91986-77B3-4AB7-9A84-432EA303E834}" type="sibTrans" cxnId="{4403A5C9-878C-428C-BE0D-03B23986CEB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78CE32AB-938B-4CA2-A813-1EBE519C2000}">
      <dgm:prSet phldrT="[Text]" custT="1"/>
      <dgm:spPr/>
      <dgm:t>
        <a:bodyPr/>
        <a:lstStyle/>
        <a:p>
          <a:pPr>
            <a:lnSpc>
              <a:spcPct val="100000"/>
            </a:lnSpc>
            <a:buClrTx/>
            <a:buSzTx/>
            <a:buFont typeface="+mj-lt"/>
            <a:buAutoNum type="arabicPeriod"/>
          </a:pPr>
          <a:r>
            <a:rPr kumimoji="0" lang="en-US" altLang="en-US" sz="1400" b="1" i="0" u="none" strike="noStrike" cap="none" normalizeH="0" baseline="0" dirty="0">
              <a:ln/>
              <a:solidFill>
                <a:srgbClr val="002060"/>
              </a:solidFill>
              <a:effectLst/>
              <a:latin typeface="Georgia Pro Cond Light" panose="02040306050405020303" pitchFamily="18" charset="0"/>
              <a:cs typeface="Angsana New" panose="020B0502040204020203" pitchFamily="18" charset="-34"/>
            </a:rPr>
            <a:t>Marital Status</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D4870803-7041-40F0-8E4F-4AA6AB4FAEE8}" type="parTrans" cxnId="{AA43E102-A6C8-461C-B7D1-01E83F508F4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636BB4E4-94B7-40F0-9F54-E726A90BED74}" type="sibTrans" cxnId="{AA43E102-A6C8-461C-B7D1-01E83F508F4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83F0317-6D37-413F-9CBF-D447B3457FAE}">
      <dgm:prSet phldrT="[Text]" custT="1"/>
      <dgm:spPr/>
      <dgm:t>
        <a:bodyPr/>
        <a:lstStyle/>
        <a:p>
          <a:pPr>
            <a:lnSpc>
              <a:spcPct val="100000"/>
            </a:lnSpc>
            <a:buClrTx/>
            <a:buSzTx/>
            <a:buFont typeface="+mj-lt"/>
            <a:buAutoNum type="arabicPeriod"/>
          </a:pPr>
          <a:r>
            <a:rPr lang="en-US" sz="1400" b="1" i="0" baseline="0" dirty="0">
              <a:solidFill>
                <a:srgbClr val="002060"/>
              </a:solidFill>
              <a:latin typeface="Georgia Pro Cond Light" panose="02040306050405020303" pitchFamily="18" charset="0"/>
              <a:cs typeface="Angsana New" panose="020B0502040204020203" pitchFamily="18" charset="-34"/>
            </a:rPr>
            <a:t>Employment Status</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E3E5CF3C-B428-4652-8CB9-540BAC24D145}" type="parTrans" cxnId="{F5C641F4-437F-4D24-9351-B04926C5570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585BBC60-18DF-45F7-A69F-DBBA1DE71ED4}" type="sibTrans" cxnId="{F5C641F4-437F-4D24-9351-B04926C5570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25610D9-3FC5-49B4-8B29-A06EDC226D94}">
      <dgm:prSet phldrT="[Text]" custT="1"/>
      <dgm:spPr/>
      <dgm:t>
        <a:bodyPr/>
        <a:lstStyle/>
        <a:p>
          <a:pPr>
            <a:lnSpc>
              <a:spcPct val="100000"/>
            </a:lnSpc>
            <a:buClrTx/>
            <a:buSzTx/>
            <a:buFont typeface="+mj-lt"/>
            <a:buAutoNum type="arabicPeriod"/>
          </a:pPr>
          <a:r>
            <a:rPr kumimoji="0" lang="en-US" altLang="en-US" sz="1400" b="1" i="0" u="none" strike="noStrike" cap="none" normalizeH="0" baseline="0" dirty="0">
              <a:ln/>
              <a:solidFill>
                <a:srgbClr val="002060"/>
              </a:solidFill>
              <a:effectLst/>
              <a:latin typeface="Georgia Pro Cond Light" panose="02040306050405020303" pitchFamily="18" charset="0"/>
              <a:cs typeface="Angsana New" panose="020B0502040204020203" pitchFamily="18" charset="-34"/>
            </a:rPr>
            <a:t>Level of Education</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1D1FFCD6-0353-4FEB-A45A-C6B4AEED6AD3}" type="parTrans" cxnId="{35BF5449-2298-4C5D-B0E2-6BC328DFCA3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F2F5B05-A6B4-4AC9-AC90-C03F6367642F}" type="sibTrans" cxnId="{35BF5449-2298-4C5D-B0E2-6BC328DFCA3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2EE17BB8-976C-4D0D-BA51-F68A2A005A10}">
      <dgm:prSet phldrT="[Text]" custT="1"/>
      <dgm:spPr/>
      <dgm:t>
        <a:bodyPr/>
        <a:lstStyle/>
        <a:p>
          <a:pPr>
            <a:lnSpc>
              <a:spcPct val="100000"/>
            </a:lnSpc>
            <a:buClrTx/>
            <a:buSzTx/>
            <a:buFont typeface="+mj-lt"/>
            <a:buAutoNum type="arabicPeriod"/>
          </a:pPr>
          <a:r>
            <a:rPr lang="en-ZA" sz="1400" b="1" dirty="0">
              <a:solidFill>
                <a:srgbClr val="002060"/>
              </a:solidFill>
              <a:latin typeface="Georgia Pro Cond Light" panose="02040306050405020303" pitchFamily="18" charset="0"/>
              <a:cs typeface="Angsana New" panose="020B0502040204020203" pitchFamily="18" charset="-34"/>
            </a:rPr>
            <a:t>Regular Customer</a:t>
          </a:r>
        </a:p>
      </dgm:t>
    </dgm:pt>
    <dgm:pt modelId="{74952AF9-5740-4C17-92B3-E0E94ABF10FB}" type="parTrans" cxnId="{4EE4A278-AF1D-4A1E-B812-4C01CECF61A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80A6DFD9-B66A-4066-B421-2952E4ED19A5}" type="sibTrans" cxnId="{4EE4A278-AF1D-4A1E-B812-4C01CECF61A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2A80BF8B-AB07-4B63-9D1D-4A4C46FD2158}">
      <dgm:prSet phldrT="[Text]" custT="1"/>
      <dgm:spPr/>
      <dgm:t>
        <a:bodyPr/>
        <a:lstStyle/>
        <a:p>
          <a:pPr>
            <a:lnSpc>
              <a:spcPct val="100000"/>
            </a:lnSpc>
            <a:buClrTx/>
            <a:buSzTx/>
            <a:buFont typeface="+mj-lt"/>
            <a:buAutoNum type="arabicPeriod"/>
          </a:pPr>
          <a:r>
            <a:rPr lang="en-ZA" sz="1400" b="1" dirty="0">
              <a:solidFill>
                <a:srgbClr val="002060"/>
              </a:solidFill>
              <a:latin typeface="Georgia Pro Cond Light" panose="02040306050405020303" pitchFamily="18" charset="0"/>
              <a:cs typeface="Angsana New" panose="020B0502040204020203" pitchFamily="18" charset="-34"/>
            </a:rPr>
            <a:t>Shopping Frequency</a:t>
          </a:r>
        </a:p>
      </dgm:t>
    </dgm:pt>
    <dgm:pt modelId="{CD16A46A-ADF9-42D6-AC3D-1D1E40EC7C1B}" type="parTrans" cxnId="{BA0A5A6C-9587-421D-A4AA-B3930E0C0C9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419CBA2-067A-4541-8CD1-2BB9AFEE8E54}" type="sibTrans" cxnId="{BA0A5A6C-9587-421D-A4AA-B3930E0C0C9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660D7619-E43C-43C7-9AC4-328E74565FD1}">
      <dgm:prSet phldrT="[Tex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23–28</a:t>
          </a:r>
        </a:p>
      </dgm:t>
    </dgm:pt>
    <dgm:pt modelId="{41767CB4-1B29-46D7-A003-7EC3957702CA}" type="parTrans" cxnId="{1C6A181E-3661-4AF1-9DE4-73895C2A97A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6075086-0E61-455B-A377-35DDD430B6DB}" type="sibTrans" cxnId="{1C6A181E-3661-4AF1-9DE4-73895C2A97A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358DADE-AAFE-4C5F-8398-DF8E7AEFAEF1}">
      <dgm:prSet phldrT="[Tex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Prefer not to say</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D7ED658A-94F8-402E-8005-57000523B99A}" type="parTrans" cxnId="{B5988BB1-DBFD-49E2-8B00-7C97C9373C2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B6C9AEF6-D0AA-46AB-B792-E5AE1BE7648B}" type="sibTrans" cxnId="{B5988BB1-DBFD-49E2-8B00-7C97C9373C2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B2359167-1351-4C84-96CE-352330F3A25D}">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29–35</a:t>
          </a:r>
        </a:p>
      </dgm:t>
    </dgm:pt>
    <dgm:pt modelId="{401CB5A9-5A33-4386-8C33-E51FE0C4977E}" type="parTrans" cxnId="{21AE5CD2-F02C-47A2-9D13-A0D74635706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1C3822C-1304-4E81-AEDD-EBA6E7F5453B}" type="sibTrans" cxnId="{21AE5CD2-F02C-47A2-9D13-A0D74635706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1860086-426A-4077-B559-3C18D4F0A331}">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35–49</a:t>
          </a:r>
        </a:p>
      </dgm:t>
    </dgm:pt>
    <dgm:pt modelId="{E7F285D8-C420-4CE4-A023-EAF33F9E8EB6}" type="parTrans" cxnId="{8C8F34C6-EBAA-4509-BCE7-A30E42DE043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3F6D8CF-0BCB-4875-9477-E3C0D9E27524}" type="sibTrans" cxnId="{8C8F34C6-EBAA-4509-BCE7-A30E42DE043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5CC2BBA-2559-4E42-B000-895D322CF71B}">
      <dgm:prSet custT="1"/>
      <dgm:spPr/>
      <dgm:t>
        <a:bodyPr/>
        <a:lstStyle/>
        <a:p>
          <a:pPr>
            <a:lnSpc>
              <a:spcPct val="100000"/>
            </a:lnSpc>
            <a:buNone/>
          </a:pPr>
          <a:r>
            <a:rPr lang="en-ZA" sz="1400" b="1">
              <a:solidFill>
                <a:srgbClr val="002060"/>
              </a:solidFill>
              <a:latin typeface="Georgia Pro Cond Light" panose="02040306050405020303" pitchFamily="18" charset="0"/>
              <a:cs typeface="Angsana New" panose="020B0502040204020203" pitchFamily="18" charset="-34"/>
            </a:rPr>
            <a:t>50–65	</a:t>
          </a:r>
          <a:br>
            <a:rPr lang="en-ZA" sz="1400" b="1">
              <a:solidFill>
                <a:srgbClr val="002060"/>
              </a:solidFill>
              <a:latin typeface="Georgia Pro Cond Light" panose="02040306050405020303" pitchFamily="18" charset="0"/>
              <a:cs typeface="Angsana New" panose="020B0502040204020203" pitchFamily="18" charset="-34"/>
            </a:rPr>
          </a:br>
          <a:endParaRPr lang="en-ZA" sz="1400" b="1">
            <a:solidFill>
              <a:srgbClr val="002060"/>
            </a:solidFill>
            <a:latin typeface="Georgia Pro Cond Light" panose="02040306050405020303" pitchFamily="18" charset="0"/>
            <a:cs typeface="Angsana New" panose="020B0502040204020203" pitchFamily="18" charset="-34"/>
          </a:endParaRPr>
        </a:p>
      </dgm:t>
    </dgm:pt>
    <dgm:pt modelId="{D0DCCE4E-0D19-41A3-815C-9000765780F6}" type="parTrans" cxnId="{2C4D155F-0D10-47E8-8DAB-3AE6049E8F4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60BA6B26-08D4-4BC1-B630-DF17E816B9FF}" type="sibTrans" cxnId="{2C4D155F-0D10-47E8-8DAB-3AE6049E8F41}">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8CD91D3F-7B2E-466B-80A3-662C04F480EF}">
      <dgm:prSet custT="1"/>
      <dgm:spPr/>
      <dgm:t>
        <a:bodyPr/>
        <a:lstStyle/>
        <a:p>
          <a:pPr>
            <a:lnSpc>
              <a:spcPct val="100000"/>
            </a:lnSpc>
            <a:buNone/>
          </a:pPr>
          <a:r>
            <a:rPr lang="en-ZA" sz="1400" b="1" i="0">
              <a:solidFill>
                <a:srgbClr val="002060"/>
              </a:solidFill>
              <a:latin typeface="Georgia Pro Cond Light" panose="02040306050405020303" pitchFamily="18" charset="0"/>
              <a:cs typeface="Angsana New" panose="020B0502040204020203" pitchFamily="18" charset="-34"/>
            </a:rPr>
            <a:t>Married</a:t>
          </a:r>
          <a:endParaRPr lang="en-ZA" sz="1400" b="1">
            <a:solidFill>
              <a:srgbClr val="002060"/>
            </a:solidFill>
            <a:latin typeface="Georgia Pro Cond Light" panose="02040306050405020303" pitchFamily="18" charset="0"/>
            <a:cs typeface="Angsana New" panose="020B0502040204020203" pitchFamily="18" charset="-34"/>
          </a:endParaRPr>
        </a:p>
      </dgm:t>
    </dgm:pt>
    <dgm:pt modelId="{7DF44C27-FDAF-43D0-B604-123AC0DC9A7D}" type="parTrans" cxnId="{FB021F40-1525-4013-842C-EFDA2B0BB65A}">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B5BE6F1E-B754-43B6-9B73-3D78E8C9856F}" type="sibTrans" cxnId="{FB021F40-1525-4013-842C-EFDA2B0BB65A}">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54CD2FC-3E51-4A6E-8D7A-EEF5327ECAA0}">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Single</a:t>
          </a:r>
        </a:p>
      </dgm:t>
    </dgm:pt>
    <dgm:pt modelId="{E98C1DEB-359D-4F96-A084-E97A1F4EAD23}" type="parTrans" cxnId="{45AB1F0A-3C4F-4933-9620-AC963B39A20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6E3AF1B-B0B8-4716-992E-9EEB479AA40B}" type="sibTrans" cxnId="{45AB1F0A-3C4F-4933-9620-AC963B39A20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51FCF882-8D8E-476D-A37A-48296BB5B342}">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Prefer not to say</a:t>
          </a:r>
        </a:p>
      </dgm:t>
    </dgm:pt>
    <dgm:pt modelId="{DE857A15-982F-4054-AE63-7462824065B1}" type="parTrans" cxnId="{1FF24512-EF8B-4011-9665-E7E3DF66335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2DCB7D2D-E9B6-4023-9C56-8E0B0EF9118F}" type="sibTrans" cxnId="{1FF24512-EF8B-4011-9665-E7E3DF66335F}">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5CB02131-1020-455A-B950-C347F3307CB5}">
      <dgm:prSet custT="1"/>
      <dgm:spPr/>
      <dgm:t>
        <a:bodyPr/>
        <a:lstStyle/>
        <a:p>
          <a:pPr>
            <a:lnSpc>
              <a:spcPct val="100000"/>
            </a:lnSpc>
            <a:buNone/>
          </a:pPr>
          <a:r>
            <a:rPr lang="en-ZA" sz="1400" b="1" i="0">
              <a:solidFill>
                <a:srgbClr val="002060"/>
              </a:solidFill>
              <a:latin typeface="Georgia Pro Cond Light" panose="02040306050405020303" pitchFamily="18" charset="0"/>
              <a:cs typeface="Angsana New" panose="020B0502040204020203" pitchFamily="18" charset="-34"/>
            </a:rPr>
            <a:t>Employed</a:t>
          </a:r>
          <a:endParaRPr lang="en-ZA" sz="1400" b="1">
            <a:solidFill>
              <a:srgbClr val="002060"/>
            </a:solidFill>
            <a:latin typeface="Georgia Pro Cond Light" panose="02040306050405020303" pitchFamily="18" charset="0"/>
            <a:cs typeface="Angsana New" panose="020B0502040204020203" pitchFamily="18" charset="-34"/>
          </a:endParaRPr>
        </a:p>
      </dgm:t>
    </dgm:pt>
    <dgm:pt modelId="{9E59E877-5F7B-41D9-9903-24879141B5BA}" type="parTrans" cxnId="{DE78EB5A-83C9-4C56-A2BB-C096E583CCC5}">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67459675-0CA3-4FD2-BCF5-40BC4AC232B6}" type="sibTrans" cxnId="{DE78EB5A-83C9-4C56-A2BB-C096E583CCC5}">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F38D42F-6392-42FE-BC3E-582A903B32BF}">
      <dgm:prSet custT="1"/>
      <dgm:spPr/>
      <dgm:t>
        <a:bodyPr/>
        <a:lstStyle/>
        <a:p>
          <a:pPr>
            <a:lnSpc>
              <a:spcPct val="100000"/>
            </a:lnSpc>
            <a:buNone/>
          </a:pPr>
          <a:r>
            <a:rPr lang="en-ZA" sz="1400" b="1" i="0">
              <a:solidFill>
                <a:srgbClr val="002060"/>
              </a:solidFill>
              <a:latin typeface="Georgia Pro Cond Light" panose="02040306050405020303" pitchFamily="18" charset="0"/>
              <a:cs typeface="Angsana New" panose="020B0502040204020203" pitchFamily="18" charset="-34"/>
            </a:rPr>
            <a:t>Unemployed</a:t>
          </a:r>
          <a:endParaRPr lang="en-ZA" sz="1400" b="1">
            <a:solidFill>
              <a:srgbClr val="002060"/>
            </a:solidFill>
            <a:latin typeface="Georgia Pro Cond Light" panose="02040306050405020303" pitchFamily="18" charset="0"/>
            <a:cs typeface="Angsana New" panose="020B0502040204020203" pitchFamily="18" charset="-34"/>
          </a:endParaRPr>
        </a:p>
      </dgm:t>
    </dgm:pt>
    <dgm:pt modelId="{9F47FB17-7898-486E-98F3-C5302B5804A4}" type="parTrans" cxnId="{AB07828D-8C8B-4865-BB80-F8CF3371584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4F1FDD9-444B-4985-9E57-C464808119D6}" type="sibTrans" cxnId="{AB07828D-8C8B-4865-BB80-F8CF3371584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92D55BA-1FE8-40D0-A537-01D2518F4497}">
      <dgm:prSet custT="1"/>
      <dgm:spPr/>
      <dgm:t>
        <a:bodyPr/>
        <a:lstStyle/>
        <a:p>
          <a:pPr>
            <a:lnSpc>
              <a:spcPct val="100000"/>
            </a:lnSpc>
            <a:buNone/>
          </a:pPr>
          <a:r>
            <a:rPr lang="en-ZA" sz="1400" b="1" i="0">
              <a:solidFill>
                <a:srgbClr val="002060"/>
              </a:solidFill>
              <a:latin typeface="Georgia Pro Cond Light" panose="02040306050405020303" pitchFamily="18" charset="0"/>
              <a:cs typeface="Angsana New" panose="020B0502040204020203" pitchFamily="18" charset="-34"/>
            </a:rPr>
            <a:t>No formal education</a:t>
          </a:r>
          <a:endParaRPr lang="en-ZA" sz="1400" b="1">
            <a:solidFill>
              <a:srgbClr val="002060"/>
            </a:solidFill>
            <a:latin typeface="Georgia Pro Cond Light" panose="02040306050405020303" pitchFamily="18" charset="0"/>
            <a:cs typeface="Angsana New" panose="020B0502040204020203" pitchFamily="18" charset="-34"/>
          </a:endParaRPr>
        </a:p>
      </dgm:t>
    </dgm:pt>
    <dgm:pt modelId="{7A8EAAE7-DCEB-427B-95A2-64336E50BAF5}" type="parTrans" cxnId="{09E1B720-4272-47E5-AAA5-93F9BBDC27A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EE3CFD8-849B-4D97-A97A-B1D8734A4781}" type="sibTrans" cxnId="{09E1B720-4272-47E5-AAA5-93F9BBDC27A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12316A84-2350-47AA-8CF4-CBD104661E3A}">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Basic education</a:t>
          </a:r>
        </a:p>
      </dgm:t>
    </dgm:pt>
    <dgm:pt modelId="{E72FA1C5-71E5-45B6-9FE4-ABC59DDA40A1}" type="parTrans" cxnId="{73231148-2EB9-465F-BF58-C1D8FE89C05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DE7CDD41-F2E5-4436-A1C2-37A552CE4E22}" type="sibTrans" cxnId="{73231148-2EB9-465F-BF58-C1D8FE89C05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A74E0DF-5691-4130-86FF-3C24D7F610DB}">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Diploma	</a:t>
          </a:r>
        </a:p>
      </dgm:t>
    </dgm:pt>
    <dgm:pt modelId="{04BAFEFC-2ED6-4E91-B8C0-48B1ACE084AF}" type="parTrans" cxnId="{F78F18D2-0E32-4E9A-BD5F-3351ECA75DE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3BA5BA1F-68BB-45D2-9B4C-B9FB6C2563F0}" type="sibTrans" cxnId="{F78F18D2-0E32-4E9A-BD5F-3351ECA75DE4}">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51D69CD1-3550-4459-B78B-FAC7DFCA39A2}">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Degree</a:t>
          </a:r>
        </a:p>
      </dgm:t>
    </dgm:pt>
    <dgm:pt modelId="{A0076596-FDA1-4385-9912-E5A90A1D5DA7}" type="parTrans" cxnId="{10BBA6D5-095A-4049-9C14-AF192A1D8F2C}">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CB3E120-92AE-4542-9C5C-19C3FEBF67BF}" type="sibTrans" cxnId="{10BBA6D5-095A-4049-9C14-AF192A1D8F2C}">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36E6760-1B26-4BBB-AC6C-D53148D9BE25}">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Postgraduate degree</a:t>
          </a:r>
        </a:p>
      </dgm:t>
    </dgm:pt>
    <dgm:pt modelId="{E87D7891-D3EA-4CE2-974D-1A8568B89120}" type="parTrans" cxnId="{DB3A86DF-D218-46B7-A343-6A25953586C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C4CD49F-E946-47F9-AAB3-BE99ECAFE84D}" type="sibTrans" cxnId="{DB3A86DF-D218-46B7-A343-6A25953586CD}">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A2953ECF-1CDA-4206-A748-71777E0F9742}">
      <dgm:prSet custT="1"/>
      <dgm:spPr/>
      <dgm:t>
        <a:bodyPr/>
        <a:lstStyle/>
        <a:p>
          <a:pPr>
            <a:lnSpc>
              <a:spcPct val="100000"/>
            </a:lnSpc>
            <a:buNone/>
          </a:pPr>
          <a:r>
            <a:rPr lang="en-ZA" sz="1400" b="1" i="0">
              <a:solidFill>
                <a:srgbClr val="002060"/>
              </a:solidFill>
              <a:latin typeface="Georgia Pro Cond Light" panose="02040306050405020303" pitchFamily="18" charset="0"/>
              <a:cs typeface="Angsana New" panose="020B0502040204020203" pitchFamily="18" charset="-34"/>
            </a:rPr>
            <a:t>Regular</a:t>
          </a:r>
          <a:endParaRPr lang="en-ZA" sz="1400" b="1">
            <a:solidFill>
              <a:srgbClr val="002060"/>
            </a:solidFill>
            <a:latin typeface="Georgia Pro Cond Light" panose="02040306050405020303" pitchFamily="18" charset="0"/>
            <a:cs typeface="Angsana New" panose="020B0502040204020203" pitchFamily="18" charset="-34"/>
          </a:endParaRPr>
        </a:p>
      </dgm:t>
    </dgm:pt>
    <dgm:pt modelId="{830187B3-B0D8-46BA-9475-C9360D544EC3}" type="parTrans" cxnId="{4237B06A-42BC-4354-A218-F1EACE51AB6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FBF35560-A2DA-4189-ACEF-F6A7079526F4}" type="sibTrans" cxnId="{4237B06A-42BC-4354-A218-F1EACE51AB6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D71ADF65-1D09-4A91-B91C-010EB65CEB69}">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Need-based</a:t>
          </a:r>
        </a:p>
      </dgm:t>
    </dgm:pt>
    <dgm:pt modelId="{EEF7CB64-9F6A-4AB8-9283-A26B2426F749}" type="parTrans" cxnId="{3D001D86-5337-45EB-8830-9A8C70DFF8B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F8CCF866-7FF3-4A40-9752-72570845385E}" type="sibTrans" cxnId="{3D001D86-5337-45EB-8830-9A8C70DFF8B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D8072D7C-9C3E-44AE-A9A5-59DB84C03B67}">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1–2 times per week</a:t>
          </a:r>
        </a:p>
      </dgm:t>
    </dgm:pt>
    <dgm:pt modelId="{91449DBD-841E-4C06-A9F6-89167BBD7834}" type="parTrans" cxnId="{4CFA85A2-A475-490B-B94A-9C01A628966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86742E5-A651-480E-8608-0F1BD2FEA902}" type="sibTrans" cxnId="{4CFA85A2-A475-490B-B94A-9C01A6289668}">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61424F5-02B9-47B8-BE99-F13F2C9DE228}">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2–3 times per week</a:t>
          </a:r>
        </a:p>
      </dgm:t>
    </dgm:pt>
    <dgm:pt modelId="{684FAE77-07F2-4966-A804-861147549130}" type="parTrans" cxnId="{82BBD79E-12B5-4F04-AAD6-2957631FB47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7EB8C2C9-AA55-4627-802E-F6CC24789EB8}" type="sibTrans" cxnId="{82BBD79E-12B5-4F04-AAD6-2957631FB47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9EA4E6E-E55F-4EA4-BC41-0419A58520AC}">
      <dgm:prSe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3–4 times per week</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52D07E7F-9B91-4562-9792-C1DB31414782}" type="parTrans" cxnId="{1F29B571-81C6-4A75-8E6B-A173FE3E265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6B9AFE31-2843-4BAC-B9AF-BBCE9D05AFA4}" type="sibTrans" cxnId="{1F29B571-81C6-4A75-8E6B-A173FE3E265E}">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CBED33F0-BF68-4A8D-9410-CD80C36510B9}">
      <dgm:prSet custT="1"/>
      <dgm:spPr/>
      <dgm:t>
        <a:bodyPr/>
        <a:lstStyle/>
        <a:p>
          <a:pPr>
            <a:lnSpc>
              <a:spcPct val="100000"/>
            </a:lnSpc>
            <a:buNone/>
          </a:pPr>
          <a:r>
            <a:rPr lang="en-ZA" sz="1400" b="1" i="0" dirty="0">
              <a:solidFill>
                <a:srgbClr val="002060"/>
              </a:solidFill>
              <a:latin typeface="Georgia Pro Cond Light" panose="02040306050405020303" pitchFamily="18" charset="0"/>
              <a:cs typeface="Angsana New" panose="020B0502040204020203" pitchFamily="18" charset="-34"/>
            </a:rPr>
            <a:t>5–6 times per week</a:t>
          </a:r>
          <a:endParaRPr lang="en-ZA" sz="1400" b="1" dirty="0">
            <a:solidFill>
              <a:srgbClr val="002060"/>
            </a:solidFill>
            <a:latin typeface="Georgia Pro Cond Light" panose="02040306050405020303" pitchFamily="18" charset="0"/>
            <a:cs typeface="Angsana New" panose="020B0502040204020203" pitchFamily="18" charset="-34"/>
          </a:endParaRPr>
        </a:p>
      </dgm:t>
    </dgm:pt>
    <dgm:pt modelId="{E0718BA8-D2EC-4CE9-A738-85DA254D058E}" type="parTrans" cxnId="{E88B5B7A-E428-4FA1-A73D-1D4EF9C018D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084CA991-79E4-41E6-A7E0-6C79AE8FBF1F}" type="sibTrans" cxnId="{E88B5B7A-E428-4FA1-A73D-1D4EF9C018D7}">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3329D2F8-9E7C-4D07-958B-95D940FE550A}">
      <dgm:prSet custT="1"/>
      <dgm:spPr/>
      <dgm:t>
        <a:bodyPr/>
        <a:lstStyle/>
        <a:p>
          <a:pPr>
            <a:lnSpc>
              <a:spcPct val="100000"/>
            </a:lnSpc>
            <a:buNone/>
          </a:pPr>
          <a:r>
            <a:rPr lang="en-ZA" sz="1400" b="1" dirty="0">
              <a:solidFill>
                <a:srgbClr val="002060"/>
              </a:solidFill>
              <a:latin typeface="Georgia Pro Cond Light" panose="02040306050405020303" pitchFamily="18" charset="0"/>
              <a:cs typeface="Angsana New" panose="020B0502040204020203" pitchFamily="18" charset="-34"/>
            </a:rPr>
            <a:t>6–7 times per week</a:t>
          </a:r>
        </a:p>
      </dgm:t>
    </dgm:pt>
    <dgm:pt modelId="{F1809ED5-1F94-484B-BE8C-9F8E332BB512}" type="parTrans" cxnId="{A57970EC-F731-4F5E-9358-96B1043A8F10}">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448BC9F9-9FE5-4059-B176-042C2D644B23}" type="sibTrans" cxnId="{A57970EC-F731-4F5E-9358-96B1043A8F10}">
      <dgm:prSet/>
      <dgm:spPr/>
      <dgm:t>
        <a:bodyPr/>
        <a:lstStyle/>
        <a:p>
          <a:pPr>
            <a:lnSpc>
              <a:spcPct val="100000"/>
            </a:lnSpc>
          </a:pPr>
          <a:endParaRPr lang="en-ZA" sz="5400" b="1">
            <a:solidFill>
              <a:srgbClr val="002060"/>
            </a:solidFill>
            <a:latin typeface="Georgia Pro Cond Light" panose="02040306050405020303" pitchFamily="18" charset="0"/>
            <a:cs typeface="Angsana New" panose="020B0502040204020203" pitchFamily="18" charset="-34"/>
          </a:endParaRPr>
        </a:p>
      </dgm:t>
    </dgm:pt>
    <dgm:pt modelId="{B74CF4D7-CA1A-4D6A-BBCE-B712635FF3DA}" type="pres">
      <dgm:prSet presAssocID="{A9C08E47-DF28-476A-A02B-37F24363F723}" presName="hierChild1" presStyleCnt="0">
        <dgm:presLayoutVars>
          <dgm:orgChart val="1"/>
          <dgm:chPref val="1"/>
          <dgm:dir/>
          <dgm:animOne val="branch"/>
          <dgm:animLvl val="lvl"/>
          <dgm:resizeHandles/>
        </dgm:presLayoutVars>
      </dgm:prSet>
      <dgm:spPr/>
    </dgm:pt>
    <dgm:pt modelId="{D177461F-7C6A-4C52-80CA-27253D559891}" type="pres">
      <dgm:prSet presAssocID="{E27A2840-1E74-4239-B715-889159B77959}" presName="hierRoot1" presStyleCnt="0">
        <dgm:presLayoutVars>
          <dgm:hierBranch val="init"/>
        </dgm:presLayoutVars>
      </dgm:prSet>
      <dgm:spPr/>
    </dgm:pt>
    <dgm:pt modelId="{61D3C962-FFA8-46FB-A309-F3EACA92E5E9}" type="pres">
      <dgm:prSet presAssocID="{E27A2840-1E74-4239-B715-889159B77959}" presName="rootComposite1" presStyleCnt="0"/>
      <dgm:spPr/>
    </dgm:pt>
    <dgm:pt modelId="{32F7636F-56AC-4600-B1F5-E0FFC6CB3C22}" type="pres">
      <dgm:prSet presAssocID="{E27A2840-1E74-4239-B715-889159B77959}" presName="rootText1" presStyleLbl="node0" presStyleIdx="0" presStyleCnt="1" custScaleX="401139" custScaleY="74383" custLinFactNeighborY="-28513">
        <dgm:presLayoutVars>
          <dgm:chPref val="3"/>
        </dgm:presLayoutVars>
      </dgm:prSet>
      <dgm:spPr/>
    </dgm:pt>
    <dgm:pt modelId="{1630D2FE-7CB6-4DAD-89D8-3649F9C175F3}" type="pres">
      <dgm:prSet presAssocID="{E27A2840-1E74-4239-B715-889159B77959}" presName="rootConnector1" presStyleLbl="node1" presStyleIdx="0" presStyleCnt="0"/>
      <dgm:spPr/>
    </dgm:pt>
    <dgm:pt modelId="{F15BCBD1-64D5-48E9-864B-EACC3A1C751C}" type="pres">
      <dgm:prSet presAssocID="{E27A2840-1E74-4239-B715-889159B77959}" presName="hierChild2" presStyleCnt="0"/>
      <dgm:spPr/>
    </dgm:pt>
    <dgm:pt modelId="{01A0B157-5071-4B71-8E85-1AB32A585AAE}" type="pres">
      <dgm:prSet presAssocID="{48AAC1BE-A9C8-4EC4-8A9B-03DFC8C5594C}" presName="Name37" presStyleLbl="parChTrans1D2" presStyleIdx="0" presStyleCnt="7"/>
      <dgm:spPr/>
    </dgm:pt>
    <dgm:pt modelId="{DF8B84D3-7F22-4AEF-A493-F7C5CEC84A36}" type="pres">
      <dgm:prSet presAssocID="{820C9789-EC75-4347-949F-D07104C5AB03}" presName="hierRoot2" presStyleCnt="0">
        <dgm:presLayoutVars>
          <dgm:hierBranch val="init"/>
        </dgm:presLayoutVars>
      </dgm:prSet>
      <dgm:spPr/>
    </dgm:pt>
    <dgm:pt modelId="{C846C5F1-0D52-47CF-A928-0721716EC059}" type="pres">
      <dgm:prSet presAssocID="{820C9789-EC75-4347-949F-D07104C5AB03}" presName="rootComposite" presStyleCnt="0"/>
      <dgm:spPr/>
    </dgm:pt>
    <dgm:pt modelId="{09C00832-C371-4A4D-AC01-9ACB52B2D16B}" type="pres">
      <dgm:prSet presAssocID="{820C9789-EC75-4347-949F-D07104C5AB03}" presName="rootText" presStyleLbl="node2" presStyleIdx="0" presStyleCnt="7">
        <dgm:presLayoutVars>
          <dgm:chPref val="3"/>
        </dgm:presLayoutVars>
      </dgm:prSet>
      <dgm:spPr/>
    </dgm:pt>
    <dgm:pt modelId="{ADB96F96-5B16-4088-9F1A-4E800C746E00}" type="pres">
      <dgm:prSet presAssocID="{820C9789-EC75-4347-949F-D07104C5AB03}" presName="rootConnector" presStyleLbl="node2" presStyleIdx="0" presStyleCnt="7"/>
      <dgm:spPr/>
    </dgm:pt>
    <dgm:pt modelId="{C30946C0-E9AB-4221-98E8-75CF5C6E6A46}" type="pres">
      <dgm:prSet presAssocID="{820C9789-EC75-4347-949F-D07104C5AB03}" presName="hierChild4" presStyleCnt="0"/>
      <dgm:spPr/>
    </dgm:pt>
    <dgm:pt modelId="{2EDD62A2-2E23-45AC-BDD9-36574BE352BB}" type="pres">
      <dgm:prSet presAssocID="{E1C7CA7D-A25A-47AC-85DE-991645694D6D}" presName="Name37" presStyleLbl="parChTrans1D3" presStyleIdx="0" presStyleCnt="25"/>
      <dgm:spPr/>
    </dgm:pt>
    <dgm:pt modelId="{E5DE466A-D1CA-4310-86D8-8482D26CC608}" type="pres">
      <dgm:prSet presAssocID="{D50FB6D8-B190-45A1-93D5-D050556662DC}" presName="hierRoot2" presStyleCnt="0">
        <dgm:presLayoutVars>
          <dgm:hierBranch val="init"/>
        </dgm:presLayoutVars>
      </dgm:prSet>
      <dgm:spPr/>
    </dgm:pt>
    <dgm:pt modelId="{BF9279B4-DEDD-49D1-B707-8B33EA7DDDA1}" type="pres">
      <dgm:prSet presAssocID="{D50FB6D8-B190-45A1-93D5-D050556662DC}" presName="rootComposite" presStyleCnt="0"/>
      <dgm:spPr/>
    </dgm:pt>
    <dgm:pt modelId="{387C5251-786E-48DC-B393-BBA315052DC2}" type="pres">
      <dgm:prSet presAssocID="{D50FB6D8-B190-45A1-93D5-D050556662DC}" presName="rootText" presStyleLbl="node3" presStyleIdx="0" presStyleCnt="25">
        <dgm:presLayoutVars>
          <dgm:chPref val="3"/>
        </dgm:presLayoutVars>
      </dgm:prSet>
      <dgm:spPr/>
    </dgm:pt>
    <dgm:pt modelId="{2FE4E8AB-9AD0-4A11-B54F-88E21EE595D7}" type="pres">
      <dgm:prSet presAssocID="{D50FB6D8-B190-45A1-93D5-D050556662DC}" presName="rootConnector" presStyleLbl="node3" presStyleIdx="0" presStyleCnt="25"/>
      <dgm:spPr/>
    </dgm:pt>
    <dgm:pt modelId="{96B76B1C-1749-4599-8776-0C28F4A4D0C2}" type="pres">
      <dgm:prSet presAssocID="{D50FB6D8-B190-45A1-93D5-D050556662DC}" presName="hierChild4" presStyleCnt="0"/>
      <dgm:spPr/>
    </dgm:pt>
    <dgm:pt modelId="{21FCB5B0-AAAD-4348-881E-9BC4DBDDCF5F}" type="pres">
      <dgm:prSet presAssocID="{D50FB6D8-B190-45A1-93D5-D050556662DC}" presName="hierChild5" presStyleCnt="0"/>
      <dgm:spPr/>
    </dgm:pt>
    <dgm:pt modelId="{F27C473D-F885-4294-8136-E10E9B748A00}" type="pres">
      <dgm:prSet presAssocID="{94C993F0-2532-482E-91CF-70CCD394FE84}" presName="Name37" presStyleLbl="parChTrans1D3" presStyleIdx="1" presStyleCnt="25"/>
      <dgm:spPr/>
    </dgm:pt>
    <dgm:pt modelId="{2EB527B4-0103-43FB-BFA8-57B61AB08223}" type="pres">
      <dgm:prSet presAssocID="{478EC24C-9A77-45AD-9D5B-E4957BBBD5F3}" presName="hierRoot2" presStyleCnt="0">
        <dgm:presLayoutVars>
          <dgm:hierBranch val="init"/>
        </dgm:presLayoutVars>
      </dgm:prSet>
      <dgm:spPr/>
    </dgm:pt>
    <dgm:pt modelId="{E7E2C4ED-02DB-4670-A637-193951CAC047}" type="pres">
      <dgm:prSet presAssocID="{478EC24C-9A77-45AD-9D5B-E4957BBBD5F3}" presName="rootComposite" presStyleCnt="0"/>
      <dgm:spPr/>
    </dgm:pt>
    <dgm:pt modelId="{06E5F66E-6ED0-4691-A485-7CE5BD4A27ED}" type="pres">
      <dgm:prSet presAssocID="{478EC24C-9A77-45AD-9D5B-E4957BBBD5F3}" presName="rootText" presStyleLbl="node3" presStyleIdx="1" presStyleCnt="25">
        <dgm:presLayoutVars>
          <dgm:chPref val="3"/>
        </dgm:presLayoutVars>
      </dgm:prSet>
      <dgm:spPr/>
    </dgm:pt>
    <dgm:pt modelId="{D231C768-D85B-44C2-B075-E77CC843CA6F}" type="pres">
      <dgm:prSet presAssocID="{478EC24C-9A77-45AD-9D5B-E4957BBBD5F3}" presName="rootConnector" presStyleLbl="node3" presStyleIdx="1" presStyleCnt="25"/>
      <dgm:spPr/>
    </dgm:pt>
    <dgm:pt modelId="{06F48CB3-ADE4-49FE-BBF6-7899AA61225F}" type="pres">
      <dgm:prSet presAssocID="{478EC24C-9A77-45AD-9D5B-E4957BBBD5F3}" presName="hierChild4" presStyleCnt="0"/>
      <dgm:spPr/>
    </dgm:pt>
    <dgm:pt modelId="{15EF7DEA-66FF-485E-AB13-84503BB82CC8}" type="pres">
      <dgm:prSet presAssocID="{478EC24C-9A77-45AD-9D5B-E4957BBBD5F3}" presName="hierChild5" presStyleCnt="0"/>
      <dgm:spPr/>
    </dgm:pt>
    <dgm:pt modelId="{F0BCEC41-99C2-45DE-BB08-BCFDFA24C42A}" type="pres">
      <dgm:prSet presAssocID="{D7ED658A-94F8-402E-8005-57000523B99A}" presName="Name37" presStyleLbl="parChTrans1D3" presStyleIdx="2" presStyleCnt="25"/>
      <dgm:spPr/>
    </dgm:pt>
    <dgm:pt modelId="{DB5FD882-BC24-4066-95C0-196E56E61330}" type="pres">
      <dgm:prSet presAssocID="{4358DADE-AAFE-4C5F-8398-DF8E7AEFAEF1}" presName="hierRoot2" presStyleCnt="0">
        <dgm:presLayoutVars>
          <dgm:hierBranch val="init"/>
        </dgm:presLayoutVars>
      </dgm:prSet>
      <dgm:spPr/>
    </dgm:pt>
    <dgm:pt modelId="{F764241F-CBF7-4A4B-B6A7-3DDE86B476D2}" type="pres">
      <dgm:prSet presAssocID="{4358DADE-AAFE-4C5F-8398-DF8E7AEFAEF1}" presName="rootComposite" presStyleCnt="0"/>
      <dgm:spPr/>
    </dgm:pt>
    <dgm:pt modelId="{5AE46296-B5AC-4003-9F8E-83A0E95ACBD6}" type="pres">
      <dgm:prSet presAssocID="{4358DADE-AAFE-4C5F-8398-DF8E7AEFAEF1}" presName="rootText" presStyleLbl="node3" presStyleIdx="2" presStyleCnt="25">
        <dgm:presLayoutVars>
          <dgm:chPref val="3"/>
        </dgm:presLayoutVars>
      </dgm:prSet>
      <dgm:spPr/>
    </dgm:pt>
    <dgm:pt modelId="{805F95AE-87C8-4C18-B69B-D8D84EAFB906}" type="pres">
      <dgm:prSet presAssocID="{4358DADE-AAFE-4C5F-8398-DF8E7AEFAEF1}" presName="rootConnector" presStyleLbl="node3" presStyleIdx="2" presStyleCnt="25"/>
      <dgm:spPr/>
    </dgm:pt>
    <dgm:pt modelId="{2A1E41B1-06BA-4712-8059-A945B95CD757}" type="pres">
      <dgm:prSet presAssocID="{4358DADE-AAFE-4C5F-8398-DF8E7AEFAEF1}" presName="hierChild4" presStyleCnt="0"/>
      <dgm:spPr/>
    </dgm:pt>
    <dgm:pt modelId="{736E14E6-6C51-4C40-8833-B69D86689096}" type="pres">
      <dgm:prSet presAssocID="{4358DADE-AAFE-4C5F-8398-DF8E7AEFAEF1}" presName="hierChild5" presStyleCnt="0"/>
      <dgm:spPr/>
    </dgm:pt>
    <dgm:pt modelId="{34A053CC-8A70-46EE-A41D-4B61083B9417}" type="pres">
      <dgm:prSet presAssocID="{820C9789-EC75-4347-949F-D07104C5AB03}" presName="hierChild5" presStyleCnt="0"/>
      <dgm:spPr/>
    </dgm:pt>
    <dgm:pt modelId="{837BFBB6-0AD9-46CD-99F2-F38CC772BA80}" type="pres">
      <dgm:prSet presAssocID="{AB8BD301-7B67-417A-A5C8-F27792F86866}" presName="Name37" presStyleLbl="parChTrans1D2" presStyleIdx="1" presStyleCnt="7"/>
      <dgm:spPr/>
    </dgm:pt>
    <dgm:pt modelId="{72F1E018-F921-4644-B567-B144EC893075}" type="pres">
      <dgm:prSet presAssocID="{2AE5D5E6-E9EB-4B7C-9B39-4DB84D3D0C7E}" presName="hierRoot2" presStyleCnt="0">
        <dgm:presLayoutVars>
          <dgm:hierBranch val="init"/>
        </dgm:presLayoutVars>
      </dgm:prSet>
      <dgm:spPr/>
    </dgm:pt>
    <dgm:pt modelId="{FC12E1A7-8230-4E67-BDC7-7CF6B9FE3013}" type="pres">
      <dgm:prSet presAssocID="{2AE5D5E6-E9EB-4B7C-9B39-4DB84D3D0C7E}" presName="rootComposite" presStyleCnt="0"/>
      <dgm:spPr/>
    </dgm:pt>
    <dgm:pt modelId="{D7BDA1EE-4EB8-4653-91F1-D792B5B52DD0}" type="pres">
      <dgm:prSet presAssocID="{2AE5D5E6-E9EB-4B7C-9B39-4DB84D3D0C7E}" presName="rootText" presStyleLbl="node2" presStyleIdx="1" presStyleCnt="7">
        <dgm:presLayoutVars>
          <dgm:chPref val="3"/>
        </dgm:presLayoutVars>
      </dgm:prSet>
      <dgm:spPr/>
    </dgm:pt>
    <dgm:pt modelId="{E79936E9-3620-4242-981C-29DAFB521DFE}" type="pres">
      <dgm:prSet presAssocID="{2AE5D5E6-E9EB-4B7C-9B39-4DB84D3D0C7E}" presName="rootConnector" presStyleLbl="node2" presStyleIdx="1" presStyleCnt="7"/>
      <dgm:spPr/>
    </dgm:pt>
    <dgm:pt modelId="{8B3FDBD8-D3CE-4BC4-AD25-9656D98E2576}" type="pres">
      <dgm:prSet presAssocID="{2AE5D5E6-E9EB-4B7C-9B39-4DB84D3D0C7E}" presName="hierChild4" presStyleCnt="0"/>
      <dgm:spPr/>
    </dgm:pt>
    <dgm:pt modelId="{3DBEA487-9E5C-456A-A356-F636F3C3A890}" type="pres">
      <dgm:prSet presAssocID="{A655A7C3-0298-44E2-BEA1-D0BB4820FE30}" presName="Name37" presStyleLbl="parChTrans1D3" presStyleIdx="3" presStyleCnt="25"/>
      <dgm:spPr/>
    </dgm:pt>
    <dgm:pt modelId="{F80664F8-BF8B-41A0-B1AE-A56747AEFCA7}" type="pres">
      <dgm:prSet presAssocID="{8E88EFF6-8BE5-44FC-9132-75E8CF06A237}" presName="hierRoot2" presStyleCnt="0">
        <dgm:presLayoutVars>
          <dgm:hierBranch val="init"/>
        </dgm:presLayoutVars>
      </dgm:prSet>
      <dgm:spPr/>
    </dgm:pt>
    <dgm:pt modelId="{79A9017A-C7D4-4C73-AAC9-21C8CCB27B91}" type="pres">
      <dgm:prSet presAssocID="{8E88EFF6-8BE5-44FC-9132-75E8CF06A237}" presName="rootComposite" presStyleCnt="0"/>
      <dgm:spPr/>
    </dgm:pt>
    <dgm:pt modelId="{B457A46A-A5E8-4ACB-9610-63F532902B88}" type="pres">
      <dgm:prSet presAssocID="{8E88EFF6-8BE5-44FC-9132-75E8CF06A237}" presName="rootText" presStyleLbl="node3" presStyleIdx="3" presStyleCnt="25">
        <dgm:presLayoutVars>
          <dgm:chPref val="3"/>
        </dgm:presLayoutVars>
      </dgm:prSet>
      <dgm:spPr/>
    </dgm:pt>
    <dgm:pt modelId="{59F57F67-56B4-436B-B8BA-BD2A75F60E71}" type="pres">
      <dgm:prSet presAssocID="{8E88EFF6-8BE5-44FC-9132-75E8CF06A237}" presName="rootConnector" presStyleLbl="node3" presStyleIdx="3" presStyleCnt="25"/>
      <dgm:spPr/>
    </dgm:pt>
    <dgm:pt modelId="{338CE4DD-3130-4246-A49B-BF1EB4904D1B}" type="pres">
      <dgm:prSet presAssocID="{8E88EFF6-8BE5-44FC-9132-75E8CF06A237}" presName="hierChild4" presStyleCnt="0"/>
      <dgm:spPr/>
    </dgm:pt>
    <dgm:pt modelId="{4043F04C-0862-4EDD-BB79-11403EFD97EB}" type="pres">
      <dgm:prSet presAssocID="{8E88EFF6-8BE5-44FC-9132-75E8CF06A237}" presName="hierChild5" presStyleCnt="0"/>
      <dgm:spPr/>
    </dgm:pt>
    <dgm:pt modelId="{3174E8F6-0FD8-4A5A-8FA3-E7C9E74458AC}" type="pres">
      <dgm:prSet presAssocID="{41767CB4-1B29-46D7-A003-7EC3957702CA}" presName="Name37" presStyleLbl="parChTrans1D3" presStyleIdx="4" presStyleCnt="25"/>
      <dgm:spPr/>
    </dgm:pt>
    <dgm:pt modelId="{BF7CA98A-24B7-48BB-ABC1-853F7EA66A16}" type="pres">
      <dgm:prSet presAssocID="{660D7619-E43C-43C7-9AC4-328E74565FD1}" presName="hierRoot2" presStyleCnt="0">
        <dgm:presLayoutVars>
          <dgm:hierBranch val="init"/>
        </dgm:presLayoutVars>
      </dgm:prSet>
      <dgm:spPr/>
    </dgm:pt>
    <dgm:pt modelId="{0DABFF03-4307-4D9F-B875-0E1729F46569}" type="pres">
      <dgm:prSet presAssocID="{660D7619-E43C-43C7-9AC4-328E74565FD1}" presName="rootComposite" presStyleCnt="0"/>
      <dgm:spPr/>
    </dgm:pt>
    <dgm:pt modelId="{6D920FCA-3248-4574-A98C-DE3FEB70106A}" type="pres">
      <dgm:prSet presAssocID="{660D7619-E43C-43C7-9AC4-328E74565FD1}" presName="rootText" presStyleLbl="node3" presStyleIdx="4" presStyleCnt="25">
        <dgm:presLayoutVars>
          <dgm:chPref val="3"/>
        </dgm:presLayoutVars>
      </dgm:prSet>
      <dgm:spPr/>
    </dgm:pt>
    <dgm:pt modelId="{8BBBD2B1-415A-45F5-96EC-F8CA35D84E2C}" type="pres">
      <dgm:prSet presAssocID="{660D7619-E43C-43C7-9AC4-328E74565FD1}" presName="rootConnector" presStyleLbl="node3" presStyleIdx="4" presStyleCnt="25"/>
      <dgm:spPr/>
    </dgm:pt>
    <dgm:pt modelId="{B38AB2F6-C5D2-4290-8B47-CBB8931E13E3}" type="pres">
      <dgm:prSet presAssocID="{660D7619-E43C-43C7-9AC4-328E74565FD1}" presName="hierChild4" presStyleCnt="0"/>
      <dgm:spPr/>
    </dgm:pt>
    <dgm:pt modelId="{6F6271E9-3059-40D7-B139-57F26603FBC6}" type="pres">
      <dgm:prSet presAssocID="{660D7619-E43C-43C7-9AC4-328E74565FD1}" presName="hierChild5" presStyleCnt="0"/>
      <dgm:spPr/>
    </dgm:pt>
    <dgm:pt modelId="{2D774000-5F32-486F-81DA-54F419BE538C}" type="pres">
      <dgm:prSet presAssocID="{401CB5A9-5A33-4386-8C33-E51FE0C4977E}" presName="Name37" presStyleLbl="parChTrans1D3" presStyleIdx="5" presStyleCnt="25"/>
      <dgm:spPr/>
    </dgm:pt>
    <dgm:pt modelId="{10AEF082-79F6-4FBF-81FA-65B1F03BAA02}" type="pres">
      <dgm:prSet presAssocID="{B2359167-1351-4C84-96CE-352330F3A25D}" presName="hierRoot2" presStyleCnt="0">
        <dgm:presLayoutVars>
          <dgm:hierBranch val="init"/>
        </dgm:presLayoutVars>
      </dgm:prSet>
      <dgm:spPr/>
    </dgm:pt>
    <dgm:pt modelId="{D1857975-8016-4EE7-B56B-894558BE2758}" type="pres">
      <dgm:prSet presAssocID="{B2359167-1351-4C84-96CE-352330F3A25D}" presName="rootComposite" presStyleCnt="0"/>
      <dgm:spPr/>
    </dgm:pt>
    <dgm:pt modelId="{870A20FD-2908-43D6-9AAE-4151A9EC4F4D}" type="pres">
      <dgm:prSet presAssocID="{B2359167-1351-4C84-96CE-352330F3A25D}" presName="rootText" presStyleLbl="node3" presStyleIdx="5" presStyleCnt="25">
        <dgm:presLayoutVars>
          <dgm:chPref val="3"/>
        </dgm:presLayoutVars>
      </dgm:prSet>
      <dgm:spPr/>
    </dgm:pt>
    <dgm:pt modelId="{F51BD8F0-DA1E-4954-8CA9-E952113D103E}" type="pres">
      <dgm:prSet presAssocID="{B2359167-1351-4C84-96CE-352330F3A25D}" presName="rootConnector" presStyleLbl="node3" presStyleIdx="5" presStyleCnt="25"/>
      <dgm:spPr/>
    </dgm:pt>
    <dgm:pt modelId="{BC679975-7FDC-418F-8886-3E6242E19583}" type="pres">
      <dgm:prSet presAssocID="{B2359167-1351-4C84-96CE-352330F3A25D}" presName="hierChild4" presStyleCnt="0"/>
      <dgm:spPr/>
    </dgm:pt>
    <dgm:pt modelId="{768EBEBD-FF24-4985-BB2D-801E1D19C769}" type="pres">
      <dgm:prSet presAssocID="{B2359167-1351-4C84-96CE-352330F3A25D}" presName="hierChild5" presStyleCnt="0"/>
      <dgm:spPr/>
    </dgm:pt>
    <dgm:pt modelId="{F2196D2A-54FB-4C43-9D1C-FC11B05F06E8}" type="pres">
      <dgm:prSet presAssocID="{E7F285D8-C420-4CE4-A023-EAF33F9E8EB6}" presName="Name37" presStyleLbl="parChTrans1D3" presStyleIdx="6" presStyleCnt="25"/>
      <dgm:spPr/>
    </dgm:pt>
    <dgm:pt modelId="{CE106456-BCC5-426E-863E-A2BBB661BEF0}" type="pres">
      <dgm:prSet presAssocID="{41860086-426A-4077-B559-3C18D4F0A331}" presName="hierRoot2" presStyleCnt="0">
        <dgm:presLayoutVars>
          <dgm:hierBranch val="init"/>
        </dgm:presLayoutVars>
      </dgm:prSet>
      <dgm:spPr/>
    </dgm:pt>
    <dgm:pt modelId="{69C46EE4-4F19-40AA-85F0-EB04C831BC20}" type="pres">
      <dgm:prSet presAssocID="{41860086-426A-4077-B559-3C18D4F0A331}" presName="rootComposite" presStyleCnt="0"/>
      <dgm:spPr/>
    </dgm:pt>
    <dgm:pt modelId="{144241C2-D96B-4F47-94A6-0AC78EAEECF5}" type="pres">
      <dgm:prSet presAssocID="{41860086-426A-4077-B559-3C18D4F0A331}" presName="rootText" presStyleLbl="node3" presStyleIdx="6" presStyleCnt="25">
        <dgm:presLayoutVars>
          <dgm:chPref val="3"/>
        </dgm:presLayoutVars>
      </dgm:prSet>
      <dgm:spPr/>
    </dgm:pt>
    <dgm:pt modelId="{D0D5E682-7CA7-44BA-B9DD-B70DFA4D1D81}" type="pres">
      <dgm:prSet presAssocID="{41860086-426A-4077-B559-3C18D4F0A331}" presName="rootConnector" presStyleLbl="node3" presStyleIdx="6" presStyleCnt="25"/>
      <dgm:spPr/>
    </dgm:pt>
    <dgm:pt modelId="{F26A2931-ECCC-44C6-A69F-503DEDBFB907}" type="pres">
      <dgm:prSet presAssocID="{41860086-426A-4077-B559-3C18D4F0A331}" presName="hierChild4" presStyleCnt="0"/>
      <dgm:spPr/>
    </dgm:pt>
    <dgm:pt modelId="{F253A598-0723-4DAB-B00B-50F6F17FF3BB}" type="pres">
      <dgm:prSet presAssocID="{41860086-426A-4077-B559-3C18D4F0A331}" presName="hierChild5" presStyleCnt="0"/>
      <dgm:spPr/>
    </dgm:pt>
    <dgm:pt modelId="{7CFECDFD-C509-4AE8-BA13-3555BA01DFEC}" type="pres">
      <dgm:prSet presAssocID="{D0DCCE4E-0D19-41A3-815C-9000765780F6}" presName="Name37" presStyleLbl="parChTrans1D3" presStyleIdx="7" presStyleCnt="25"/>
      <dgm:spPr/>
    </dgm:pt>
    <dgm:pt modelId="{71A9114E-35D1-4E66-95FD-E30CE0ED1261}" type="pres">
      <dgm:prSet presAssocID="{05CC2BBA-2559-4E42-B000-895D322CF71B}" presName="hierRoot2" presStyleCnt="0">
        <dgm:presLayoutVars>
          <dgm:hierBranch val="init"/>
        </dgm:presLayoutVars>
      </dgm:prSet>
      <dgm:spPr/>
    </dgm:pt>
    <dgm:pt modelId="{7E04B4D2-7FC2-4428-A9F7-53306E9DB0C7}" type="pres">
      <dgm:prSet presAssocID="{05CC2BBA-2559-4E42-B000-895D322CF71B}" presName="rootComposite" presStyleCnt="0"/>
      <dgm:spPr/>
    </dgm:pt>
    <dgm:pt modelId="{E9C5E8E6-90D3-4168-84B1-3DFF1B9A516A}" type="pres">
      <dgm:prSet presAssocID="{05CC2BBA-2559-4E42-B000-895D322CF71B}" presName="rootText" presStyleLbl="node3" presStyleIdx="7" presStyleCnt="25">
        <dgm:presLayoutVars>
          <dgm:chPref val="3"/>
        </dgm:presLayoutVars>
      </dgm:prSet>
      <dgm:spPr/>
    </dgm:pt>
    <dgm:pt modelId="{4C43EAA4-2610-4548-B278-00379A41820C}" type="pres">
      <dgm:prSet presAssocID="{05CC2BBA-2559-4E42-B000-895D322CF71B}" presName="rootConnector" presStyleLbl="node3" presStyleIdx="7" presStyleCnt="25"/>
      <dgm:spPr/>
    </dgm:pt>
    <dgm:pt modelId="{F5D409D1-628D-4679-931E-960A6BF2406A}" type="pres">
      <dgm:prSet presAssocID="{05CC2BBA-2559-4E42-B000-895D322CF71B}" presName="hierChild4" presStyleCnt="0"/>
      <dgm:spPr/>
    </dgm:pt>
    <dgm:pt modelId="{1871EB1B-46EE-47F6-8573-C0AF55522F7A}" type="pres">
      <dgm:prSet presAssocID="{05CC2BBA-2559-4E42-B000-895D322CF71B}" presName="hierChild5" presStyleCnt="0"/>
      <dgm:spPr/>
    </dgm:pt>
    <dgm:pt modelId="{DCC97481-69B2-47BD-8F1B-24CF8019D6F8}" type="pres">
      <dgm:prSet presAssocID="{2AE5D5E6-E9EB-4B7C-9B39-4DB84D3D0C7E}" presName="hierChild5" presStyleCnt="0"/>
      <dgm:spPr/>
    </dgm:pt>
    <dgm:pt modelId="{54744CB5-ACE8-4027-8077-06D68F393521}" type="pres">
      <dgm:prSet presAssocID="{D4870803-7041-40F0-8E4F-4AA6AB4FAEE8}" presName="Name37" presStyleLbl="parChTrans1D2" presStyleIdx="2" presStyleCnt="7"/>
      <dgm:spPr/>
    </dgm:pt>
    <dgm:pt modelId="{DD283585-E784-4E3D-A019-6DFF8A46FB76}" type="pres">
      <dgm:prSet presAssocID="{78CE32AB-938B-4CA2-A813-1EBE519C2000}" presName="hierRoot2" presStyleCnt="0">
        <dgm:presLayoutVars>
          <dgm:hierBranch val="init"/>
        </dgm:presLayoutVars>
      </dgm:prSet>
      <dgm:spPr/>
    </dgm:pt>
    <dgm:pt modelId="{F2210DF7-A03A-43E5-8646-FBDE4DD4BEEC}" type="pres">
      <dgm:prSet presAssocID="{78CE32AB-938B-4CA2-A813-1EBE519C2000}" presName="rootComposite" presStyleCnt="0"/>
      <dgm:spPr/>
    </dgm:pt>
    <dgm:pt modelId="{5A777024-5E38-44FA-BDBE-2C6D6434FCC9}" type="pres">
      <dgm:prSet presAssocID="{78CE32AB-938B-4CA2-A813-1EBE519C2000}" presName="rootText" presStyleLbl="node2" presStyleIdx="2" presStyleCnt="7">
        <dgm:presLayoutVars>
          <dgm:chPref val="3"/>
        </dgm:presLayoutVars>
      </dgm:prSet>
      <dgm:spPr/>
    </dgm:pt>
    <dgm:pt modelId="{2DBFC63E-AA62-4C6E-9E30-8C689F38CBB0}" type="pres">
      <dgm:prSet presAssocID="{78CE32AB-938B-4CA2-A813-1EBE519C2000}" presName="rootConnector" presStyleLbl="node2" presStyleIdx="2" presStyleCnt="7"/>
      <dgm:spPr/>
    </dgm:pt>
    <dgm:pt modelId="{5D4906EB-7CF3-420B-8F97-68BCB92109D6}" type="pres">
      <dgm:prSet presAssocID="{78CE32AB-938B-4CA2-A813-1EBE519C2000}" presName="hierChild4" presStyleCnt="0"/>
      <dgm:spPr/>
    </dgm:pt>
    <dgm:pt modelId="{7BE23AC1-03ED-4392-96E8-BE8BFBA912DE}" type="pres">
      <dgm:prSet presAssocID="{7DF44C27-FDAF-43D0-B604-123AC0DC9A7D}" presName="Name37" presStyleLbl="parChTrans1D3" presStyleIdx="8" presStyleCnt="25"/>
      <dgm:spPr/>
    </dgm:pt>
    <dgm:pt modelId="{071E84C5-54D2-48C4-8DC8-24CC4FC152C8}" type="pres">
      <dgm:prSet presAssocID="{8CD91D3F-7B2E-466B-80A3-662C04F480EF}" presName="hierRoot2" presStyleCnt="0">
        <dgm:presLayoutVars>
          <dgm:hierBranch val="init"/>
        </dgm:presLayoutVars>
      </dgm:prSet>
      <dgm:spPr/>
    </dgm:pt>
    <dgm:pt modelId="{90F7378B-C97C-41B3-96D4-74115CC9F19E}" type="pres">
      <dgm:prSet presAssocID="{8CD91D3F-7B2E-466B-80A3-662C04F480EF}" presName="rootComposite" presStyleCnt="0"/>
      <dgm:spPr/>
    </dgm:pt>
    <dgm:pt modelId="{D08AA8D4-EE00-438B-819E-339B35E5F374}" type="pres">
      <dgm:prSet presAssocID="{8CD91D3F-7B2E-466B-80A3-662C04F480EF}" presName="rootText" presStyleLbl="node3" presStyleIdx="8" presStyleCnt="25">
        <dgm:presLayoutVars>
          <dgm:chPref val="3"/>
        </dgm:presLayoutVars>
      </dgm:prSet>
      <dgm:spPr/>
    </dgm:pt>
    <dgm:pt modelId="{1892713C-57F4-4761-9CF5-F6CD090532A1}" type="pres">
      <dgm:prSet presAssocID="{8CD91D3F-7B2E-466B-80A3-662C04F480EF}" presName="rootConnector" presStyleLbl="node3" presStyleIdx="8" presStyleCnt="25"/>
      <dgm:spPr/>
    </dgm:pt>
    <dgm:pt modelId="{730E040A-D978-45B3-A4F8-D7C4EAA4EBEA}" type="pres">
      <dgm:prSet presAssocID="{8CD91D3F-7B2E-466B-80A3-662C04F480EF}" presName="hierChild4" presStyleCnt="0"/>
      <dgm:spPr/>
    </dgm:pt>
    <dgm:pt modelId="{46790922-8120-4174-AA68-5B0C5FD50CEC}" type="pres">
      <dgm:prSet presAssocID="{8CD91D3F-7B2E-466B-80A3-662C04F480EF}" presName="hierChild5" presStyleCnt="0"/>
      <dgm:spPr/>
    </dgm:pt>
    <dgm:pt modelId="{7B9AA6C0-2CA3-4A3E-B71B-2ED1458C6941}" type="pres">
      <dgm:prSet presAssocID="{E98C1DEB-359D-4F96-A084-E97A1F4EAD23}" presName="Name37" presStyleLbl="parChTrans1D3" presStyleIdx="9" presStyleCnt="25"/>
      <dgm:spPr/>
    </dgm:pt>
    <dgm:pt modelId="{41738BCE-9FC7-4BFD-81B1-1A79A83A28D4}" type="pres">
      <dgm:prSet presAssocID="{A54CD2FC-3E51-4A6E-8D7A-EEF5327ECAA0}" presName="hierRoot2" presStyleCnt="0">
        <dgm:presLayoutVars>
          <dgm:hierBranch val="init"/>
        </dgm:presLayoutVars>
      </dgm:prSet>
      <dgm:spPr/>
    </dgm:pt>
    <dgm:pt modelId="{16EC9868-A444-4D70-8E27-8B1D3CB404F2}" type="pres">
      <dgm:prSet presAssocID="{A54CD2FC-3E51-4A6E-8D7A-EEF5327ECAA0}" presName="rootComposite" presStyleCnt="0"/>
      <dgm:spPr/>
    </dgm:pt>
    <dgm:pt modelId="{FF8BADA3-8B3D-4A3F-9F80-2E9C55F4E03A}" type="pres">
      <dgm:prSet presAssocID="{A54CD2FC-3E51-4A6E-8D7A-EEF5327ECAA0}" presName="rootText" presStyleLbl="node3" presStyleIdx="9" presStyleCnt="25">
        <dgm:presLayoutVars>
          <dgm:chPref val="3"/>
        </dgm:presLayoutVars>
      </dgm:prSet>
      <dgm:spPr/>
    </dgm:pt>
    <dgm:pt modelId="{EC4C1802-70EC-4705-B4A6-3A39F9666029}" type="pres">
      <dgm:prSet presAssocID="{A54CD2FC-3E51-4A6E-8D7A-EEF5327ECAA0}" presName="rootConnector" presStyleLbl="node3" presStyleIdx="9" presStyleCnt="25"/>
      <dgm:spPr/>
    </dgm:pt>
    <dgm:pt modelId="{3D840905-E1FD-4C5A-9C26-54FFEE75CA6C}" type="pres">
      <dgm:prSet presAssocID="{A54CD2FC-3E51-4A6E-8D7A-EEF5327ECAA0}" presName="hierChild4" presStyleCnt="0"/>
      <dgm:spPr/>
    </dgm:pt>
    <dgm:pt modelId="{4C176A5F-8BA7-47B7-AD8C-29411AC6D9FD}" type="pres">
      <dgm:prSet presAssocID="{A54CD2FC-3E51-4A6E-8D7A-EEF5327ECAA0}" presName="hierChild5" presStyleCnt="0"/>
      <dgm:spPr/>
    </dgm:pt>
    <dgm:pt modelId="{78035277-B299-4D4C-BEAB-AD8243AB6090}" type="pres">
      <dgm:prSet presAssocID="{DE857A15-982F-4054-AE63-7462824065B1}" presName="Name37" presStyleLbl="parChTrans1D3" presStyleIdx="10" presStyleCnt="25"/>
      <dgm:spPr/>
    </dgm:pt>
    <dgm:pt modelId="{5E1B3749-46BE-4F7E-BD21-01DA31E937A5}" type="pres">
      <dgm:prSet presAssocID="{51FCF882-8D8E-476D-A37A-48296BB5B342}" presName="hierRoot2" presStyleCnt="0">
        <dgm:presLayoutVars>
          <dgm:hierBranch val="init"/>
        </dgm:presLayoutVars>
      </dgm:prSet>
      <dgm:spPr/>
    </dgm:pt>
    <dgm:pt modelId="{F38169D3-F099-4774-94ED-64948ED85A36}" type="pres">
      <dgm:prSet presAssocID="{51FCF882-8D8E-476D-A37A-48296BB5B342}" presName="rootComposite" presStyleCnt="0"/>
      <dgm:spPr/>
    </dgm:pt>
    <dgm:pt modelId="{CBB8B661-7148-4844-AD8A-CDFBB751B998}" type="pres">
      <dgm:prSet presAssocID="{51FCF882-8D8E-476D-A37A-48296BB5B342}" presName="rootText" presStyleLbl="node3" presStyleIdx="10" presStyleCnt="25">
        <dgm:presLayoutVars>
          <dgm:chPref val="3"/>
        </dgm:presLayoutVars>
      </dgm:prSet>
      <dgm:spPr/>
    </dgm:pt>
    <dgm:pt modelId="{DE577ED2-2B8A-4755-8C46-5D3299154E3D}" type="pres">
      <dgm:prSet presAssocID="{51FCF882-8D8E-476D-A37A-48296BB5B342}" presName="rootConnector" presStyleLbl="node3" presStyleIdx="10" presStyleCnt="25"/>
      <dgm:spPr/>
    </dgm:pt>
    <dgm:pt modelId="{293AF337-B4A2-48B3-910D-E197FBB515DE}" type="pres">
      <dgm:prSet presAssocID="{51FCF882-8D8E-476D-A37A-48296BB5B342}" presName="hierChild4" presStyleCnt="0"/>
      <dgm:spPr/>
    </dgm:pt>
    <dgm:pt modelId="{DAA919B0-ACFF-4218-BB4F-F593D4F4D352}" type="pres">
      <dgm:prSet presAssocID="{51FCF882-8D8E-476D-A37A-48296BB5B342}" presName="hierChild5" presStyleCnt="0"/>
      <dgm:spPr/>
    </dgm:pt>
    <dgm:pt modelId="{BF23E1C9-FF16-474F-81D9-2E173856AFEB}" type="pres">
      <dgm:prSet presAssocID="{78CE32AB-938B-4CA2-A813-1EBE519C2000}" presName="hierChild5" presStyleCnt="0"/>
      <dgm:spPr/>
    </dgm:pt>
    <dgm:pt modelId="{B44EF391-5B4C-4F90-9E8D-74FABB0A7C5B}" type="pres">
      <dgm:prSet presAssocID="{E3E5CF3C-B428-4652-8CB9-540BAC24D145}" presName="Name37" presStyleLbl="parChTrans1D2" presStyleIdx="3" presStyleCnt="7"/>
      <dgm:spPr/>
    </dgm:pt>
    <dgm:pt modelId="{D6FEB240-7AE9-41A2-9A8B-2A64EEE21020}" type="pres">
      <dgm:prSet presAssocID="{083F0317-6D37-413F-9CBF-D447B3457FAE}" presName="hierRoot2" presStyleCnt="0">
        <dgm:presLayoutVars>
          <dgm:hierBranch val="init"/>
        </dgm:presLayoutVars>
      </dgm:prSet>
      <dgm:spPr/>
    </dgm:pt>
    <dgm:pt modelId="{5E0F2692-7E20-45A8-B9F1-961FBFE88629}" type="pres">
      <dgm:prSet presAssocID="{083F0317-6D37-413F-9CBF-D447B3457FAE}" presName="rootComposite" presStyleCnt="0"/>
      <dgm:spPr/>
    </dgm:pt>
    <dgm:pt modelId="{9504CA47-A358-4CE9-91B9-2C4303D4EEC5}" type="pres">
      <dgm:prSet presAssocID="{083F0317-6D37-413F-9CBF-D447B3457FAE}" presName="rootText" presStyleLbl="node2" presStyleIdx="3" presStyleCnt="7">
        <dgm:presLayoutVars>
          <dgm:chPref val="3"/>
        </dgm:presLayoutVars>
      </dgm:prSet>
      <dgm:spPr/>
    </dgm:pt>
    <dgm:pt modelId="{775AE13A-4822-482A-B629-C7577752038E}" type="pres">
      <dgm:prSet presAssocID="{083F0317-6D37-413F-9CBF-D447B3457FAE}" presName="rootConnector" presStyleLbl="node2" presStyleIdx="3" presStyleCnt="7"/>
      <dgm:spPr/>
    </dgm:pt>
    <dgm:pt modelId="{46C5048E-73D6-40A0-8B5C-DB5433A9687F}" type="pres">
      <dgm:prSet presAssocID="{083F0317-6D37-413F-9CBF-D447B3457FAE}" presName="hierChild4" presStyleCnt="0"/>
      <dgm:spPr/>
    </dgm:pt>
    <dgm:pt modelId="{114F3C43-9D7C-4BF3-AECF-14AFA15D4901}" type="pres">
      <dgm:prSet presAssocID="{9F47FB17-7898-486E-98F3-C5302B5804A4}" presName="Name37" presStyleLbl="parChTrans1D3" presStyleIdx="11" presStyleCnt="25"/>
      <dgm:spPr/>
    </dgm:pt>
    <dgm:pt modelId="{0CB0F4B1-570F-43A5-9EC1-33D713F75666}" type="pres">
      <dgm:prSet presAssocID="{4F38D42F-6392-42FE-BC3E-582A903B32BF}" presName="hierRoot2" presStyleCnt="0">
        <dgm:presLayoutVars>
          <dgm:hierBranch val="init"/>
        </dgm:presLayoutVars>
      </dgm:prSet>
      <dgm:spPr/>
    </dgm:pt>
    <dgm:pt modelId="{85671C67-4C04-4010-B844-A6ADDCEA4072}" type="pres">
      <dgm:prSet presAssocID="{4F38D42F-6392-42FE-BC3E-582A903B32BF}" presName="rootComposite" presStyleCnt="0"/>
      <dgm:spPr/>
    </dgm:pt>
    <dgm:pt modelId="{9C898E9C-4D8B-435C-9944-AC04A6C43B3B}" type="pres">
      <dgm:prSet presAssocID="{4F38D42F-6392-42FE-BC3E-582A903B32BF}" presName="rootText" presStyleLbl="node3" presStyleIdx="11" presStyleCnt="25">
        <dgm:presLayoutVars>
          <dgm:chPref val="3"/>
        </dgm:presLayoutVars>
      </dgm:prSet>
      <dgm:spPr/>
    </dgm:pt>
    <dgm:pt modelId="{305FD953-F83E-4B69-BFFA-CF34A8798269}" type="pres">
      <dgm:prSet presAssocID="{4F38D42F-6392-42FE-BC3E-582A903B32BF}" presName="rootConnector" presStyleLbl="node3" presStyleIdx="11" presStyleCnt="25"/>
      <dgm:spPr/>
    </dgm:pt>
    <dgm:pt modelId="{DD8663E0-2A2B-47DB-85AB-1EC8B35C323F}" type="pres">
      <dgm:prSet presAssocID="{4F38D42F-6392-42FE-BC3E-582A903B32BF}" presName="hierChild4" presStyleCnt="0"/>
      <dgm:spPr/>
    </dgm:pt>
    <dgm:pt modelId="{22A48B26-9A9A-4EFE-9E5E-03EE0FE80B79}" type="pres">
      <dgm:prSet presAssocID="{4F38D42F-6392-42FE-BC3E-582A903B32BF}" presName="hierChild5" presStyleCnt="0"/>
      <dgm:spPr/>
    </dgm:pt>
    <dgm:pt modelId="{6AC15775-6721-48C8-B3EB-B0FB41740EC4}" type="pres">
      <dgm:prSet presAssocID="{9E59E877-5F7B-41D9-9903-24879141B5BA}" presName="Name37" presStyleLbl="parChTrans1D3" presStyleIdx="12" presStyleCnt="25"/>
      <dgm:spPr/>
    </dgm:pt>
    <dgm:pt modelId="{51E3CDAD-C466-4DF2-B748-B583C513CDCA}" type="pres">
      <dgm:prSet presAssocID="{5CB02131-1020-455A-B950-C347F3307CB5}" presName="hierRoot2" presStyleCnt="0">
        <dgm:presLayoutVars>
          <dgm:hierBranch val="init"/>
        </dgm:presLayoutVars>
      </dgm:prSet>
      <dgm:spPr/>
    </dgm:pt>
    <dgm:pt modelId="{67119912-57AB-4813-8810-07E6E1FE7400}" type="pres">
      <dgm:prSet presAssocID="{5CB02131-1020-455A-B950-C347F3307CB5}" presName="rootComposite" presStyleCnt="0"/>
      <dgm:spPr/>
    </dgm:pt>
    <dgm:pt modelId="{29F2C6BA-1DC5-4960-A0F2-149690529BA4}" type="pres">
      <dgm:prSet presAssocID="{5CB02131-1020-455A-B950-C347F3307CB5}" presName="rootText" presStyleLbl="node3" presStyleIdx="12" presStyleCnt="25">
        <dgm:presLayoutVars>
          <dgm:chPref val="3"/>
        </dgm:presLayoutVars>
      </dgm:prSet>
      <dgm:spPr/>
    </dgm:pt>
    <dgm:pt modelId="{D18433F6-3AE9-43B1-8C90-A929169E86D8}" type="pres">
      <dgm:prSet presAssocID="{5CB02131-1020-455A-B950-C347F3307CB5}" presName="rootConnector" presStyleLbl="node3" presStyleIdx="12" presStyleCnt="25"/>
      <dgm:spPr/>
    </dgm:pt>
    <dgm:pt modelId="{F1F2BA18-4E13-4D82-8884-3E979762874C}" type="pres">
      <dgm:prSet presAssocID="{5CB02131-1020-455A-B950-C347F3307CB5}" presName="hierChild4" presStyleCnt="0"/>
      <dgm:spPr/>
    </dgm:pt>
    <dgm:pt modelId="{4DD535A5-FEA2-4AE7-99DF-95DD721C7394}" type="pres">
      <dgm:prSet presAssocID="{5CB02131-1020-455A-B950-C347F3307CB5}" presName="hierChild5" presStyleCnt="0"/>
      <dgm:spPr/>
    </dgm:pt>
    <dgm:pt modelId="{9BB430B8-BD1D-42AD-AA79-41106C1B8B89}" type="pres">
      <dgm:prSet presAssocID="{083F0317-6D37-413F-9CBF-D447B3457FAE}" presName="hierChild5" presStyleCnt="0"/>
      <dgm:spPr/>
    </dgm:pt>
    <dgm:pt modelId="{FF324411-4E3D-415A-94FE-FD5DDAEBF34E}" type="pres">
      <dgm:prSet presAssocID="{1D1FFCD6-0353-4FEB-A45A-C6B4AEED6AD3}" presName="Name37" presStyleLbl="parChTrans1D2" presStyleIdx="4" presStyleCnt="7"/>
      <dgm:spPr/>
    </dgm:pt>
    <dgm:pt modelId="{1BF236B9-BB85-414F-9587-77BBE1677898}" type="pres">
      <dgm:prSet presAssocID="{425610D9-3FC5-49B4-8B29-A06EDC226D94}" presName="hierRoot2" presStyleCnt="0">
        <dgm:presLayoutVars>
          <dgm:hierBranch val="init"/>
        </dgm:presLayoutVars>
      </dgm:prSet>
      <dgm:spPr/>
    </dgm:pt>
    <dgm:pt modelId="{50779482-7DB3-48F0-8295-2B2E0F82140E}" type="pres">
      <dgm:prSet presAssocID="{425610D9-3FC5-49B4-8B29-A06EDC226D94}" presName="rootComposite" presStyleCnt="0"/>
      <dgm:spPr/>
    </dgm:pt>
    <dgm:pt modelId="{8BE0EDCE-2B3F-4864-BD2E-D3FE2111C67C}" type="pres">
      <dgm:prSet presAssocID="{425610D9-3FC5-49B4-8B29-A06EDC226D94}" presName="rootText" presStyleLbl="node2" presStyleIdx="4" presStyleCnt="7">
        <dgm:presLayoutVars>
          <dgm:chPref val="3"/>
        </dgm:presLayoutVars>
      </dgm:prSet>
      <dgm:spPr/>
    </dgm:pt>
    <dgm:pt modelId="{1C153B00-4C1C-46A5-A9BF-AD40B408ED93}" type="pres">
      <dgm:prSet presAssocID="{425610D9-3FC5-49B4-8B29-A06EDC226D94}" presName="rootConnector" presStyleLbl="node2" presStyleIdx="4" presStyleCnt="7"/>
      <dgm:spPr/>
    </dgm:pt>
    <dgm:pt modelId="{1CC9461E-E6D7-44E7-B65E-8D234A07C1FF}" type="pres">
      <dgm:prSet presAssocID="{425610D9-3FC5-49B4-8B29-A06EDC226D94}" presName="hierChild4" presStyleCnt="0"/>
      <dgm:spPr/>
    </dgm:pt>
    <dgm:pt modelId="{1A5A7D76-4F64-4788-9DBD-A8DE0456A544}" type="pres">
      <dgm:prSet presAssocID="{E87D7891-D3EA-4CE2-974D-1A8568B89120}" presName="Name37" presStyleLbl="parChTrans1D3" presStyleIdx="13" presStyleCnt="25"/>
      <dgm:spPr/>
    </dgm:pt>
    <dgm:pt modelId="{BB8D1F7E-81E4-47FD-ACCC-FB85233C7ADA}" type="pres">
      <dgm:prSet presAssocID="{C36E6760-1B26-4BBB-AC6C-D53148D9BE25}" presName="hierRoot2" presStyleCnt="0">
        <dgm:presLayoutVars>
          <dgm:hierBranch val="init"/>
        </dgm:presLayoutVars>
      </dgm:prSet>
      <dgm:spPr/>
    </dgm:pt>
    <dgm:pt modelId="{7273AC64-72CC-4E11-AA59-C2BABFBC0C5F}" type="pres">
      <dgm:prSet presAssocID="{C36E6760-1B26-4BBB-AC6C-D53148D9BE25}" presName="rootComposite" presStyleCnt="0"/>
      <dgm:spPr/>
    </dgm:pt>
    <dgm:pt modelId="{9F08EBC8-5B81-40A2-B82D-9C22BB93A35E}" type="pres">
      <dgm:prSet presAssocID="{C36E6760-1B26-4BBB-AC6C-D53148D9BE25}" presName="rootText" presStyleLbl="node3" presStyleIdx="13" presStyleCnt="25">
        <dgm:presLayoutVars>
          <dgm:chPref val="3"/>
        </dgm:presLayoutVars>
      </dgm:prSet>
      <dgm:spPr/>
    </dgm:pt>
    <dgm:pt modelId="{98295AA3-2B30-49A1-A57F-A49AA5A7AE62}" type="pres">
      <dgm:prSet presAssocID="{C36E6760-1B26-4BBB-AC6C-D53148D9BE25}" presName="rootConnector" presStyleLbl="node3" presStyleIdx="13" presStyleCnt="25"/>
      <dgm:spPr/>
    </dgm:pt>
    <dgm:pt modelId="{AF7228F3-8227-43BE-89A2-568AE29D2380}" type="pres">
      <dgm:prSet presAssocID="{C36E6760-1B26-4BBB-AC6C-D53148D9BE25}" presName="hierChild4" presStyleCnt="0"/>
      <dgm:spPr/>
    </dgm:pt>
    <dgm:pt modelId="{B817BB43-FD0F-41CD-8BC4-7535D236B6BA}" type="pres">
      <dgm:prSet presAssocID="{C36E6760-1B26-4BBB-AC6C-D53148D9BE25}" presName="hierChild5" presStyleCnt="0"/>
      <dgm:spPr/>
    </dgm:pt>
    <dgm:pt modelId="{6D1A0C4F-645F-4501-A539-BF6EAE44FF9C}" type="pres">
      <dgm:prSet presAssocID="{A0076596-FDA1-4385-9912-E5A90A1D5DA7}" presName="Name37" presStyleLbl="parChTrans1D3" presStyleIdx="14" presStyleCnt="25"/>
      <dgm:spPr/>
    </dgm:pt>
    <dgm:pt modelId="{80293047-FFE3-48C3-A717-4E5DA5C78A53}" type="pres">
      <dgm:prSet presAssocID="{51D69CD1-3550-4459-B78B-FAC7DFCA39A2}" presName="hierRoot2" presStyleCnt="0">
        <dgm:presLayoutVars>
          <dgm:hierBranch val="init"/>
        </dgm:presLayoutVars>
      </dgm:prSet>
      <dgm:spPr/>
    </dgm:pt>
    <dgm:pt modelId="{9A71A51E-8FF3-41F2-99B1-C8ABA8A88568}" type="pres">
      <dgm:prSet presAssocID="{51D69CD1-3550-4459-B78B-FAC7DFCA39A2}" presName="rootComposite" presStyleCnt="0"/>
      <dgm:spPr/>
    </dgm:pt>
    <dgm:pt modelId="{872B86A1-A495-41C8-BFF3-26CB212BC767}" type="pres">
      <dgm:prSet presAssocID="{51D69CD1-3550-4459-B78B-FAC7DFCA39A2}" presName="rootText" presStyleLbl="node3" presStyleIdx="14" presStyleCnt="25">
        <dgm:presLayoutVars>
          <dgm:chPref val="3"/>
        </dgm:presLayoutVars>
      </dgm:prSet>
      <dgm:spPr/>
    </dgm:pt>
    <dgm:pt modelId="{D2C312B7-0CCC-4F9A-91A9-20BB8D3B50D1}" type="pres">
      <dgm:prSet presAssocID="{51D69CD1-3550-4459-B78B-FAC7DFCA39A2}" presName="rootConnector" presStyleLbl="node3" presStyleIdx="14" presStyleCnt="25"/>
      <dgm:spPr/>
    </dgm:pt>
    <dgm:pt modelId="{5E3E8D3D-87F1-4C21-AAC3-BBAE7EA6523E}" type="pres">
      <dgm:prSet presAssocID="{51D69CD1-3550-4459-B78B-FAC7DFCA39A2}" presName="hierChild4" presStyleCnt="0"/>
      <dgm:spPr/>
    </dgm:pt>
    <dgm:pt modelId="{E69BF2AC-C5A6-4681-8B13-C2477D711FF9}" type="pres">
      <dgm:prSet presAssocID="{51D69CD1-3550-4459-B78B-FAC7DFCA39A2}" presName="hierChild5" presStyleCnt="0"/>
      <dgm:spPr/>
    </dgm:pt>
    <dgm:pt modelId="{B4E85910-D0F8-4E2E-912B-505A84F3B44F}" type="pres">
      <dgm:prSet presAssocID="{04BAFEFC-2ED6-4E91-B8C0-48B1ACE084AF}" presName="Name37" presStyleLbl="parChTrans1D3" presStyleIdx="15" presStyleCnt="25"/>
      <dgm:spPr/>
    </dgm:pt>
    <dgm:pt modelId="{C50D2064-F708-4F25-B472-164F8B49612B}" type="pres">
      <dgm:prSet presAssocID="{4A74E0DF-5691-4130-86FF-3C24D7F610DB}" presName="hierRoot2" presStyleCnt="0">
        <dgm:presLayoutVars>
          <dgm:hierBranch val="init"/>
        </dgm:presLayoutVars>
      </dgm:prSet>
      <dgm:spPr/>
    </dgm:pt>
    <dgm:pt modelId="{F0DB9397-3764-4C75-A180-38EC96F471E6}" type="pres">
      <dgm:prSet presAssocID="{4A74E0DF-5691-4130-86FF-3C24D7F610DB}" presName="rootComposite" presStyleCnt="0"/>
      <dgm:spPr/>
    </dgm:pt>
    <dgm:pt modelId="{A99E1CC1-A401-49F4-9056-90012331AFD7}" type="pres">
      <dgm:prSet presAssocID="{4A74E0DF-5691-4130-86FF-3C24D7F610DB}" presName="rootText" presStyleLbl="node3" presStyleIdx="15" presStyleCnt="25">
        <dgm:presLayoutVars>
          <dgm:chPref val="3"/>
        </dgm:presLayoutVars>
      </dgm:prSet>
      <dgm:spPr/>
    </dgm:pt>
    <dgm:pt modelId="{630812D9-2783-4AB8-B323-E0E68B1EFBEF}" type="pres">
      <dgm:prSet presAssocID="{4A74E0DF-5691-4130-86FF-3C24D7F610DB}" presName="rootConnector" presStyleLbl="node3" presStyleIdx="15" presStyleCnt="25"/>
      <dgm:spPr/>
    </dgm:pt>
    <dgm:pt modelId="{0AD5DA89-4DF9-43AC-B556-827399DB025F}" type="pres">
      <dgm:prSet presAssocID="{4A74E0DF-5691-4130-86FF-3C24D7F610DB}" presName="hierChild4" presStyleCnt="0"/>
      <dgm:spPr/>
    </dgm:pt>
    <dgm:pt modelId="{F4CCDF64-CE01-47AF-85C0-7684EFDF4FD6}" type="pres">
      <dgm:prSet presAssocID="{4A74E0DF-5691-4130-86FF-3C24D7F610DB}" presName="hierChild5" presStyleCnt="0"/>
      <dgm:spPr/>
    </dgm:pt>
    <dgm:pt modelId="{F4A8AEB3-41F4-4411-AE84-C09F6FB91926}" type="pres">
      <dgm:prSet presAssocID="{E72FA1C5-71E5-45B6-9FE4-ABC59DDA40A1}" presName="Name37" presStyleLbl="parChTrans1D3" presStyleIdx="16" presStyleCnt="25"/>
      <dgm:spPr/>
    </dgm:pt>
    <dgm:pt modelId="{5C18E50F-A435-4059-9361-05CB01B02D43}" type="pres">
      <dgm:prSet presAssocID="{12316A84-2350-47AA-8CF4-CBD104661E3A}" presName="hierRoot2" presStyleCnt="0">
        <dgm:presLayoutVars>
          <dgm:hierBranch val="init"/>
        </dgm:presLayoutVars>
      </dgm:prSet>
      <dgm:spPr/>
    </dgm:pt>
    <dgm:pt modelId="{135BC2E1-0DB2-49C7-883B-8C7E36D90343}" type="pres">
      <dgm:prSet presAssocID="{12316A84-2350-47AA-8CF4-CBD104661E3A}" presName="rootComposite" presStyleCnt="0"/>
      <dgm:spPr/>
    </dgm:pt>
    <dgm:pt modelId="{9A9CE3FF-AB5F-4632-AADF-D2865293685E}" type="pres">
      <dgm:prSet presAssocID="{12316A84-2350-47AA-8CF4-CBD104661E3A}" presName="rootText" presStyleLbl="node3" presStyleIdx="16" presStyleCnt="25">
        <dgm:presLayoutVars>
          <dgm:chPref val="3"/>
        </dgm:presLayoutVars>
      </dgm:prSet>
      <dgm:spPr/>
    </dgm:pt>
    <dgm:pt modelId="{49A82CF1-68D9-40BD-8121-8610F696F9D1}" type="pres">
      <dgm:prSet presAssocID="{12316A84-2350-47AA-8CF4-CBD104661E3A}" presName="rootConnector" presStyleLbl="node3" presStyleIdx="16" presStyleCnt="25"/>
      <dgm:spPr/>
    </dgm:pt>
    <dgm:pt modelId="{89FF7F18-4E51-41F8-AF2D-3887E85543B1}" type="pres">
      <dgm:prSet presAssocID="{12316A84-2350-47AA-8CF4-CBD104661E3A}" presName="hierChild4" presStyleCnt="0"/>
      <dgm:spPr/>
    </dgm:pt>
    <dgm:pt modelId="{83EB5B6B-BCC2-49B3-8C42-7BE6451F6C92}" type="pres">
      <dgm:prSet presAssocID="{12316A84-2350-47AA-8CF4-CBD104661E3A}" presName="hierChild5" presStyleCnt="0"/>
      <dgm:spPr/>
    </dgm:pt>
    <dgm:pt modelId="{196F9793-DBBF-448A-AA7F-DDF93D014C5E}" type="pres">
      <dgm:prSet presAssocID="{7A8EAAE7-DCEB-427B-95A2-64336E50BAF5}" presName="Name37" presStyleLbl="parChTrans1D3" presStyleIdx="17" presStyleCnt="25"/>
      <dgm:spPr/>
    </dgm:pt>
    <dgm:pt modelId="{BB0309B1-8620-4D95-995F-4C022BDCFDB1}" type="pres">
      <dgm:prSet presAssocID="{092D55BA-1FE8-40D0-A537-01D2518F4497}" presName="hierRoot2" presStyleCnt="0">
        <dgm:presLayoutVars>
          <dgm:hierBranch val="init"/>
        </dgm:presLayoutVars>
      </dgm:prSet>
      <dgm:spPr/>
    </dgm:pt>
    <dgm:pt modelId="{91183C4B-C09C-4CA1-A88E-6CB7DE257B27}" type="pres">
      <dgm:prSet presAssocID="{092D55BA-1FE8-40D0-A537-01D2518F4497}" presName="rootComposite" presStyleCnt="0"/>
      <dgm:spPr/>
    </dgm:pt>
    <dgm:pt modelId="{DFD05D78-7730-4892-904E-79187FACB864}" type="pres">
      <dgm:prSet presAssocID="{092D55BA-1FE8-40D0-A537-01D2518F4497}" presName="rootText" presStyleLbl="node3" presStyleIdx="17" presStyleCnt="25">
        <dgm:presLayoutVars>
          <dgm:chPref val="3"/>
        </dgm:presLayoutVars>
      </dgm:prSet>
      <dgm:spPr/>
    </dgm:pt>
    <dgm:pt modelId="{D47E0791-4B12-4194-8D9F-609B8D8F45EA}" type="pres">
      <dgm:prSet presAssocID="{092D55BA-1FE8-40D0-A537-01D2518F4497}" presName="rootConnector" presStyleLbl="node3" presStyleIdx="17" presStyleCnt="25"/>
      <dgm:spPr/>
    </dgm:pt>
    <dgm:pt modelId="{501672FD-7C0F-4ED5-85B2-F63F41FAA975}" type="pres">
      <dgm:prSet presAssocID="{092D55BA-1FE8-40D0-A537-01D2518F4497}" presName="hierChild4" presStyleCnt="0"/>
      <dgm:spPr/>
    </dgm:pt>
    <dgm:pt modelId="{87E54B9F-39D5-406D-B162-1FD8AF037491}" type="pres">
      <dgm:prSet presAssocID="{092D55BA-1FE8-40D0-A537-01D2518F4497}" presName="hierChild5" presStyleCnt="0"/>
      <dgm:spPr/>
    </dgm:pt>
    <dgm:pt modelId="{7C04830A-25F4-4C9A-A682-31A2BC83A76C}" type="pres">
      <dgm:prSet presAssocID="{425610D9-3FC5-49B4-8B29-A06EDC226D94}" presName="hierChild5" presStyleCnt="0"/>
      <dgm:spPr/>
    </dgm:pt>
    <dgm:pt modelId="{93D86A3C-0FC5-492B-8D9F-6B4C4A2D418B}" type="pres">
      <dgm:prSet presAssocID="{74952AF9-5740-4C17-92B3-E0E94ABF10FB}" presName="Name37" presStyleLbl="parChTrans1D2" presStyleIdx="5" presStyleCnt="7"/>
      <dgm:spPr/>
    </dgm:pt>
    <dgm:pt modelId="{ACF18259-C29F-4EAB-9FF3-8CABA576D0D0}" type="pres">
      <dgm:prSet presAssocID="{2EE17BB8-976C-4D0D-BA51-F68A2A005A10}" presName="hierRoot2" presStyleCnt="0">
        <dgm:presLayoutVars>
          <dgm:hierBranch val="init"/>
        </dgm:presLayoutVars>
      </dgm:prSet>
      <dgm:spPr/>
    </dgm:pt>
    <dgm:pt modelId="{3EC5F7A7-F39F-4E57-A310-EBE0AD76107F}" type="pres">
      <dgm:prSet presAssocID="{2EE17BB8-976C-4D0D-BA51-F68A2A005A10}" presName="rootComposite" presStyleCnt="0"/>
      <dgm:spPr/>
    </dgm:pt>
    <dgm:pt modelId="{7001AB0C-A471-4B9E-A3BE-6BCCFCDB25B2}" type="pres">
      <dgm:prSet presAssocID="{2EE17BB8-976C-4D0D-BA51-F68A2A005A10}" presName="rootText" presStyleLbl="node2" presStyleIdx="5" presStyleCnt="7">
        <dgm:presLayoutVars>
          <dgm:chPref val="3"/>
        </dgm:presLayoutVars>
      </dgm:prSet>
      <dgm:spPr/>
    </dgm:pt>
    <dgm:pt modelId="{19695ED4-2D11-4037-9DFE-6365790567E8}" type="pres">
      <dgm:prSet presAssocID="{2EE17BB8-976C-4D0D-BA51-F68A2A005A10}" presName="rootConnector" presStyleLbl="node2" presStyleIdx="5" presStyleCnt="7"/>
      <dgm:spPr/>
    </dgm:pt>
    <dgm:pt modelId="{CFB23F51-AD91-40EC-B3C0-3C57E1E45F04}" type="pres">
      <dgm:prSet presAssocID="{2EE17BB8-976C-4D0D-BA51-F68A2A005A10}" presName="hierChild4" presStyleCnt="0"/>
      <dgm:spPr/>
    </dgm:pt>
    <dgm:pt modelId="{B2876B55-B578-42D7-945A-B99042F40732}" type="pres">
      <dgm:prSet presAssocID="{EEF7CB64-9F6A-4AB8-9283-A26B2426F749}" presName="Name37" presStyleLbl="parChTrans1D3" presStyleIdx="18" presStyleCnt="25"/>
      <dgm:spPr/>
    </dgm:pt>
    <dgm:pt modelId="{ABF8AA72-FBE3-44FB-A721-8BAB26A39437}" type="pres">
      <dgm:prSet presAssocID="{D71ADF65-1D09-4A91-B91C-010EB65CEB69}" presName="hierRoot2" presStyleCnt="0">
        <dgm:presLayoutVars>
          <dgm:hierBranch val="init"/>
        </dgm:presLayoutVars>
      </dgm:prSet>
      <dgm:spPr/>
    </dgm:pt>
    <dgm:pt modelId="{067DA854-59BB-4833-84B0-C3455AA45C4A}" type="pres">
      <dgm:prSet presAssocID="{D71ADF65-1D09-4A91-B91C-010EB65CEB69}" presName="rootComposite" presStyleCnt="0"/>
      <dgm:spPr/>
    </dgm:pt>
    <dgm:pt modelId="{40F00E0A-D514-4F03-908A-A9D60AC921B5}" type="pres">
      <dgm:prSet presAssocID="{D71ADF65-1D09-4A91-B91C-010EB65CEB69}" presName="rootText" presStyleLbl="node3" presStyleIdx="18" presStyleCnt="25">
        <dgm:presLayoutVars>
          <dgm:chPref val="3"/>
        </dgm:presLayoutVars>
      </dgm:prSet>
      <dgm:spPr/>
    </dgm:pt>
    <dgm:pt modelId="{7A3A7C36-DA84-48C6-BFE5-58361F2B3097}" type="pres">
      <dgm:prSet presAssocID="{D71ADF65-1D09-4A91-B91C-010EB65CEB69}" presName="rootConnector" presStyleLbl="node3" presStyleIdx="18" presStyleCnt="25"/>
      <dgm:spPr/>
    </dgm:pt>
    <dgm:pt modelId="{500E81A7-F715-4422-AE6A-0270A07EC658}" type="pres">
      <dgm:prSet presAssocID="{D71ADF65-1D09-4A91-B91C-010EB65CEB69}" presName="hierChild4" presStyleCnt="0"/>
      <dgm:spPr/>
    </dgm:pt>
    <dgm:pt modelId="{2F53FCF0-0389-409F-A882-2CC0126EF43C}" type="pres">
      <dgm:prSet presAssocID="{D71ADF65-1D09-4A91-B91C-010EB65CEB69}" presName="hierChild5" presStyleCnt="0"/>
      <dgm:spPr/>
    </dgm:pt>
    <dgm:pt modelId="{F1AB283C-0B96-44C2-BE1F-2FCCED7B2AE1}" type="pres">
      <dgm:prSet presAssocID="{830187B3-B0D8-46BA-9475-C9360D544EC3}" presName="Name37" presStyleLbl="parChTrans1D3" presStyleIdx="19" presStyleCnt="25"/>
      <dgm:spPr/>
    </dgm:pt>
    <dgm:pt modelId="{6338738D-7791-4BEC-9917-954B41C63F90}" type="pres">
      <dgm:prSet presAssocID="{A2953ECF-1CDA-4206-A748-71777E0F9742}" presName="hierRoot2" presStyleCnt="0">
        <dgm:presLayoutVars>
          <dgm:hierBranch val="init"/>
        </dgm:presLayoutVars>
      </dgm:prSet>
      <dgm:spPr/>
    </dgm:pt>
    <dgm:pt modelId="{D9524459-76FE-489A-AA65-0F7C315C0488}" type="pres">
      <dgm:prSet presAssocID="{A2953ECF-1CDA-4206-A748-71777E0F9742}" presName="rootComposite" presStyleCnt="0"/>
      <dgm:spPr/>
    </dgm:pt>
    <dgm:pt modelId="{587C98FF-D6BF-47CE-9CCB-A5076E937ACD}" type="pres">
      <dgm:prSet presAssocID="{A2953ECF-1CDA-4206-A748-71777E0F9742}" presName="rootText" presStyleLbl="node3" presStyleIdx="19" presStyleCnt="25">
        <dgm:presLayoutVars>
          <dgm:chPref val="3"/>
        </dgm:presLayoutVars>
      </dgm:prSet>
      <dgm:spPr/>
    </dgm:pt>
    <dgm:pt modelId="{D6DE550C-7116-4AB7-8548-EFC919EA6D13}" type="pres">
      <dgm:prSet presAssocID="{A2953ECF-1CDA-4206-A748-71777E0F9742}" presName="rootConnector" presStyleLbl="node3" presStyleIdx="19" presStyleCnt="25"/>
      <dgm:spPr/>
    </dgm:pt>
    <dgm:pt modelId="{5B4BBD66-947A-415C-B2BB-71D7410F51DB}" type="pres">
      <dgm:prSet presAssocID="{A2953ECF-1CDA-4206-A748-71777E0F9742}" presName="hierChild4" presStyleCnt="0"/>
      <dgm:spPr/>
    </dgm:pt>
    <dgm:pt modelId="{5E30DEAC-2FCD-4A40-B0A7-8DD1C6BEBCD0}" type="pres">
      <dgm:prSet presAssocID="{A2953ECF-1CDA-4206-A748-71777E0F9742}" presName="hierChild5" presStyleCnt="0"/>
      <dgm:spPr/>
    </dgm:pt>
    <dgm:pt modelId="{075986FD-B13D-4B4D-BBB3-5A519BA45BD8}" type="pres">
      <dgm:prSet presAssocID="{2EE17BB8-976C-4D0D-BA51-F68A2A005A10}" presName="hierChild5" presStyleCnt="0"/>
      <dgm:spPr/>
    </dgm:pt>
    <dgm:pt modelId="{9F3BA270-7299-4081-A91C-8EC00940F705}" type="pres">
      <dgm:prSet presAssocID="{CD16A46A-ADF9-42D6-AC3D-1D1E40EC7C1B}" presName="Name37" presStyleLbl="parChTrans1D2" presStyleIdx="6" presStyleCnt="7"/>
      <dgm:spPr/>
    </dgm:pt>
    <dgm:pt modelId="{2D4A2EC1-F121-4BAF-A329-456275A51C8C}" type="pres">
      <dgm:prSet presAssocID="{2A80BF8B-AB07-4B63-9D1D-4A4C46FD2158}" presName="hierRoot2" presStyleCnt="0">
        <dgm:presLayoutVars>
          <dgm:hierBranch val="init"/>
        </dgm:presLayoutVars>
      </dgm:prSet>
      <dgm:spPr/>
    </dgm:pt>
    <dgm:pt modelId="{F83F097C-215E-4CFB-90F9-98B69B6C004B}" type="pres">
      <dgm:prSet presAssocID="{2A80BF8B-AB07-4B63-9D1D-4A4C46FD2158}" presName="rootComposite" presStyleCnt="0"/>
      <dgm:spPr/>
    </dgm:pt>
    <dgm:pt modelId="{9FE884D2-66E8-41E0-88A9-5DC1DCFEAB08}" type="pres">
      <dgm:prSet presAssocID="{2A80BF8B-AB07-4B63-9D1D-4A4C46FD2158}" presName="rootText" presStyleLbl="node2" presStyleIdx="6" presStyleCnt="7">
        <dgm:presLayoutVars>
          <dgm:chPref val="3"/>
        </dgm:presLayoutVars>
      </dgm:prSet>
      <dgm:spPr/>
    </dgm:pt>
    <dgm:pt modelId="{1B550A2E-AAA8-4535-B334-51FBA5572574}" type="pres">
      <dgm:prSet presAssocID="{2A80BF8B-AB07-4B63-9D1D-4A4C46FD2158}" presName="rootConnector" presStyleLbl="node2" presStyleIdx="6" presStyleCnt="7"/>
      <dgm:spPr/>
    </dgm:pt>
    <dgm:pt modelId="{07BF0769-C609-46FF-A21A-67B45C17AC06}" type="pres">
      <dgm:prSet presAssocID="{2A80BF8B-AB07-4B63-9D1D-4A4C46FD2158}" presName="hierChild4" presStyleCnt="0"/>
      <dgm:spPr/>
    </dgm:pt>
    <dgm:pt modelId="{2D5283C8-E0EA-4624-908B-DBB91306465A}" type="pres">
      <dgm:prSet presAssocID="{91449DBD-841E-4C06-A9F6-89167BBD7834}" presName="Name37" presStyleLbl="parChTrans1D3" presStyleIdx="20" presStyleCnt="25"/>
      <dgm:spPr/>
    </dgm:pt>
    <dgm:pt modelId="{4147231B-D0EB-4290-9319-70D4BEF2FC27}" type="pres">
      <dgm:prSet presAssocID="{D8072D7C-9C3E-44AE-A9A5-59DB84C03B67}" presName="hierRoot2" presStyleCnt="0">
        <dgm:presLayoutVars>
          <dgm:hierBranch val="init"/>
        </dgm:presLayoutVars>
      </dgm:prSet>
      <dgm:spPr/>
    </dgm:pt>
    <dgm:pt modelId="{1B0EBEE5-80B7-46AB-9CC3-62ACF34BE849}" type="pres">
      <dgm:prSet presAssocID="{D8072D7C-9C3E-44AE-A9A5-59DB84C03B67}" presName="rootComposite" presStyleCnt="0"/>
      <dgm:spPr/>
    </dgm:pt>
    <dgm:pt modelId="{8FB428DD-E3E9-45FF-B14F-31C88467A188}" type="pres">
      <dgm:prSet presAssocID="{D8072D7C-9C3E-44AE-A9A5-59DB84C03B67}" presName="rootText" presStyleLbl="node3" presStyleIdx="20" presStyleCnt="25">
        <dgm:presLayoutVars>
          <dgm:chPref val="3"/>
        </dgm:presLayoutVars>
      </dgm:prSet>
      <dgm:spPr/>
    </dgm:pt>
    <dgm:pt modelId="{549FE0F1-20D1-4AC7-9E4E-3618A9921294}" type="pres">
      <dgm:prSet presAssocID="{D8072D7C-9C3E-44AE-A9A5-59DB84C03B67}" presName="rootConnector" presStyleLbl="node3" presStyleIdx="20" presStyleCnt="25"/>
      <dgm:spPr/>
    </dgm:pt>
    <dgm:pt modelId="{5F2E4295-3574-4D0A-9357-055F34C1B840}" type="pres">
      <dgm:prSet presAssocID="{D8072D7C-9C3E-44AE-A9A5-59DB84C03B67}" presName="hierChild4" presStyleCnt="0"/>
      <dgm:spPr/>
    </dgm:pt>
    <dgm:pt modelId="{067A80F6-3070-4E67-98A5-A8DA4F90DCF8}" type="pres">
      <dgm:prSet presAssocID="{D8072D7C-9C3E-44AE-A9A5-59DB84C03B67}" presName="hierChild5" presStyleCnt="0"/>
      <dgm:spPr/>
    </dgm:pt>
    <dgm:pt modelId="{04CD454A-AC12-4429-A7A4-DB6F8E1947FB}" type="pres">
      <dgm:prSet presAssocID="{684FAE77-07F2-4966-A804-861147549130}" presName="Name37" presStyleLbl="parChTrans1D3" presStyleIdx="21" presStyleCnt="25"/>
      <dgm:spPr/>
    </dgm:pt>
    <dgm:pt modelId="{8965A44B-05EB-494A-8724-E5453CE99C02}" type="pres">
      <dgm:prSet presAssocID="{C61424F5-02B9-47B8-BE99-F13F2C9DE228}" presName="hierRoot2" presStyleCnt="0">
        <dgm:presLayoutVars>
          <dgm:hierBranch val="init"/>
        </dgm:presLayoutVars>
      </dgm:prSet>
      <dgm:spPr/>
    </dgm:pt>
    <dgm:pt modelId="{AB6DE8D5-D4CC-41B9-808C-7AF3FBE72EFE}" type="pres">
      <dgm:prSet presAssocID="{C61424F5-02B9-47B8-BE99-F13F2C9DE228}" presName="rootComposite" presStyleCnt="0"/>
      <dgm:spPr/>
    </dgm:pt>
    <dgm:pt modelId="{CE3DC2DA-1DB3-47CA-BBCA-F117A1B70EA9}" type="pres">
      <dgm:prSet presAssocID="{C61424F5-02B9-47B8-BE99-F13F2C9DE228}" presName="rootText" presStyleLbl="node3" presStyleIdx="21" presStyleCnt="25">
        <dgm:presLayoutVars>
          <dgm:chPref val="3"/>
        </dgm:presLayoutVars>
      </dgm:prSet>
      <dgm:spPr/>
    </dgm:pt>
    <dgm:pt modelId="{556EF08C-AC5A-47F2-8F33-322F7397B412}" type="pres">
      <dgm:prSet presAssocID="{C61424F5-02B9-47B8-BE99-F13F2C9DE228}" presName="rootConnector" presStyleLbl="node3" presStyleIdx="21" presStyleCnt="25"/>
      <dgm:spPr/>
    </dgm:pt>
    <dgm:pt modelId="{422E019D-4097-4F16-B8FF-C524D9E9A91A}" type="pres">
      <dgm:prSet presAssocID="{C61424F5-02B9-47B8-BE99-F13F2C9DE228}" presName="hierChild4" presStyleCnt="0"/>
      <dgm:spPr/>
    </dgm:pt>
    <dgm:pt modelId="{EC230339-4A8A-4FF5-A588-BA7135507260}" type="pres">
      <dgm:prSet presAssocID="{C61424F5-02B9-47B8-BE99-F13F2C9DE228}" presName="hierChild5" presStyleCnt="0"/>
      <dgm:spPr/>
    </dgm:pt>
    <dgm:pt modelId="{01A0338F-34F5-42C5-853C-4D7D5B0680B8}" type="pres">
      <dgm:prSet presAssocID="{52D07E7F-9B91-4562-9792-C1DB31414782}" presName="Name37" presStyleLbl="parChTrans1D3" presStyleIdx="22" presStyleCnt="25"/>
      <dgm:spPr/>
    </dgm:pt>
    <dgm:pt modelId="{7749EEC0-E329-4181-B31D-D50083395708}" type="pres">
      <dgm:prSet presAssocID="{C9EA4E6E-E55F-4EA4-BC41-0419A58520AC}" presName="hierRoot2" presStyleCnt="0">
        <dgm:presLayoutVars>
          <dgm:hierBranch val="init"/>
        </dgm:presLayoutVars>
      </dgm:prSet>
      <dgm:spPr/>
    </dgm:pt>
    <dgm:pt modelId="{B4276AB5-BCDE-447E-BB20-9A0A7D1B0EE1}" type="pres">
      <dgm:prSet presAssocID="{C9EA4E6E-E55F-4EA4-BC41-0419A58520AC}" presName="rootComposite" presStyleCnt="0"/>
      <dgm:spPr/>
    </dgm:pt>
    <dgm:pt modelId="{3B7B6D7E-05BB-48B5-AA0C-FB58C4AB3595}" type="pres">
      <dgm:prSet presAssocID="{C9EA4E6E-E55F-4EA4-BC41-0419A58520AC}" presName="rootText" presStyleLbl="node3" presStyleIdx="22" presStyleCnt="25">
        <dgm:presLayoutVars>
          <dgm:chPref val="3"/>
        </dgm:presLayoutVars>
      </dgm:prSet>
      <dgm:spPr/>
    </dgm:pt>
    <dgm:pt modelId="{B49F6833-E8C5-4457-B3E9-D23F2071EB74}" type="pres">
      <dgm:prSet presAssocID="{C9EA4E6E-E55F-4EA4-BC41-0419A58520AC}" presName="rootConnector" presStyleLbl="node3" presStyleIdx="22" presStyleCnt="25"/>
      <dgm:spPr/>
    </dgm:pt>
    <dgm:pt modelId="{8E3055D7-5B3A-46F9-BCCB-482FD308A056}" type="pres">
      <dgm:prSet presAssocID="{C9EA4E6E-E55F-4EA4-BC41-0419A58520AC}" presName="hierChild4" presStyleCnt="0"/>
      <dgm:spPr/>
    </dgm:pt>
    <dgm:pt modelId="{AE9EF0EB-EBC5-446A-A2FA-DECE48E6F21C}" type="pres">
      <dgm:prSet presAssocID="{C9EA4E6E-E55F-4EA4-BC41-0419A58520AC}" presName="hierChild5" presStyleCnt="0"/>
      <dgm:spPr/>
    </dgm:pt>
    <dgm:pt modelId="{DA7CA66D-EB66-4F68-9DB8-3603525C4EE8}" type="pres">
      <dgm:prSet presAssocID="{E0718BA8-D2EC-4CE9-A738-85DA254D058E}" presName="Name37" presStyleLbl="parChTrans1D3" presStyleIdx="23" presStyleCnt="25"/>
      <dgm:spPr/>
    </dgm:pt>
    <dgm:pt modelId="{E18396F1-1C04-4063-8797-0EBE50741C68}" type="pres">
      <dgm:prSet presAssocID="{CBED33F0-BF68-4A8D-9410-CD80C36510B9}" presName="hierRoot2" presStyleCnt="0">
        <dgm:presLayoutVars>
          <dgm:hierBranch val="init"/>
        </dgm:presLayoutVars>
      </dgm:prSet>
      <dgm:spPr/>
    </dgm:pt>
    <dgm:pt modelId="{3A872CF2-C005-4921-B72D-BAA334E2266A}" type="pres">
      <dgm:prSet presAssocID="{CBED33F0-BF68-4A8D-9410-CD80C36510B9}" presName="rootComposite" presStyleCnt="0"/>
      <dgm:spPr/>
    </dgm:pt>
    <dgm:pt modelId="{D8B11D61-9497-411E-A155-C5BB610E6E8A}" type="pres">
      <dgm:prSet presAssocID="{CBED33F0-BF68-4A8D-9410-CD80C36510B9}" presName="rootText" presStyleLbl="node3" presStyleIdx="23" presStyleCnt="25">
        <dgm:presLayoutVars>
          <dgm:chPref val="3"/>
        </dgm:presLayoutVars>
      </dgm:prSet>
      <dgm:spPr/>
    </dgm:pt>
    <dgm:pt modelId="{A9E01CA9-19F9-411F-9614-9203EF060C0A}" type="pres">
      <dgm:prSet presAssocID="{CBED33F0-BF68-4A8D-9410-CD80C36510B9}" presName="rootConnector" presStyleLbl="node3" presStyleIdx="23" presStyleCnt="25"/>
      <dgm:spPr/>
    </dgm:pt>
    <dgm:pt modelId="{964C1B30-06B6-4BBE-AC73-4D2723976B4F}" type="pres">
      <dgm:prSet presAssocID="{CBED33F0-BF68-4A8D-9410-CD80C36510B9}" presName="hierChild4" presStyleCnt="0"/>
      <dgm:spPr/>
    </dgm:pt>
    <dgm:pt modelId="{D44A7F84-A676-48C3-9C4E-541EAFF6163E}" type="pres">
      <dgm:prSet presAssocID="{CBED33F0-BF68-4A8D-9410-CD80C36510B9}" presName="hierChild5" presStyleCnt="0"/>
      <dgm:spPr/>
    </dgm:pt>
    <dgm:pt modelId="{025C0D0D-43F1-4438-8449-CEF2BAA653E3}" type="pres">
      <dgm:prSet presAssocID="{F1809ED5-1F94-484B-BE8C-9F8E332BB512}" presName="Name37" presStyleLbl="parChTrans1D3" presStyleIdx="24" presStyleCnt="25"/>
      <dgm:spPr/>
    </dgm:pt>
    <dgm:pt modelId="{0055BEF8-418D-4B8F-989D-43F8E82E702B}" type="pres">
      <dgm:prSet presAssocID="{3329D2F8-9E7C-4D07-958B-95D940FE550A}" presName="hierRoot2" presStyleCnt="0">
        <dgm:presLayoutVars>
          <dgm:hierBranch val="init"/>
        </dgm:presLayoutVars>
      </dgm:prSet>
      <dgm:spPr/>
    </dgm:pt>
    <dgm:pt modelId="{C0997C18-DF0F-4B99-8571-43D441054154}" type="pres">
      <dgm:prSet presAssocID="{3329D2F8-9E7C-4D07-958B-95D940FE550A}" presName="rootComposite" presStyleCnt="0"/>
      <dgm:spPr/>
    </dgm:pt>
    <dgm:pt modelId="{BCC9FDD8-B9D9-42D4-B3FC-921BCE586C88}" type="pres">
      <dgm:prSet presAssocID="{3329D2F8-9E7C-4D07-958B-95D940FE550A}" presName="rootText" presStyleLbl="node3" presStyleIdx="24" presStyleCnt="25">
        <dgm:presLayoutVars>
          <dgm:chPref val="3"/>
        </dgm:presLayoutVars>
      </dgm:prSet>
      <dgm:spPr/>
    </dgm:pt>
    <dgm:pt modelId="{B16FB7C1-DF08-4E2E-92F1-C1092B72A89B}" type="pres">
      <dgm:prSet presAssocID="{3329D2F8-9E7C-4D07-958B-95D940FE550A}" presName="rootConnector" presStyleLbl="node3" presStyleIdx="24" presStyleCnt="25"/>
      <dgm:spPr/>
    </dgm:pt>
    <dgm:pt modelId="{77E285F3-ECA9-4D8F-8DBB-5BD6485B918E}" type="pres">
      <dgm:prSet presAssocID="{3329D2F8-9E7C-4D07-958B-95D940FE550A}" presName="hierChild4" presStyleCnt="0"/>
      <dgm:spPr/>
    </dgm:pt>
    <dgm:pt modelId="{5FF00F2A-3CAD-477A-B18A-1FB2FB707193}" type="pres">
      <dgm:prSet presAssocID="{3329D2F8-9E7C-4D07-958B-95D940FE550A}" presName="hierChild5" presStyleCnt="0"/>
      <dgm:spPr/>
    </dgm:pt>
    <dgm:pt modelId="{ADC89B3F-7654-41D3-BF7C-16555AA0CC51}" type="pres">
      <dgm:prSet presAssocID="{2A80BF8B-AB07-4B63-9D1D-4A4C46FD2158}" presName="hierChild5" presStyleCnt="0"/>
      <dgm:spPr/>
    </dgm:pt>
    <dgm:pt modelId="{662B100A-84B7-4144-9C74-10E1D77AB875}" type="pres">
      <dgm:prSet presAssocID="{E27A2840-1E74-4239-B715-889159B77959}" presName="hierChild3" presStyleCnt="0"/>
      <dgm:spPr/>
    </dgm:pt>
  </dgm:ptLst>
  <dgm:cxnLst>
    <dgm:cxn modelId="{65FD6D01-B236-45C5-8307-9B2E6EF7CE20}" type="presOf" srcId="{C61424F5-02B9-47B8-BE99-F13F2C9DE228}" destId="{556EF08C-AC5A-47F2-8F33-322F7397B412}" srcOrd="1" destOrd="0" presId="urn:microsoft.com/office/officeart/2005/8/layout/orgChart1"/>
    <dgm:cxn modelId="{281ACC01-80DF-423F-A1A2-FDF25FA98CA2}" type="presOf" srcId="{51FCF882-8D8E-476D-A37A-48296BB5B342}" destId="{CBB8B661-7148-4844-AD8A-CDFBB751B998}" srcOrd="0" destOrd="0" presId="urn:microsoft.com/office/officeart/2005/8/layout/orgChart1"/>
    <dgm:cxn modelId="{AA43E102-A6C8-461C-B7D1-01E83F508F48}" srcId="{E27A2840-1E74-4239-B715-889159B77959}" destId="{78CE32AB-938B-4CA2-A813-1EBE519C2000}" srcOrd="2" destOrd="0" parTransId="{D4870803-7041-40F0-8E4F-4AA6AB4FAEE8}" sibTransId="{636BB4E4-94B7-40F0-9F54-E726A90BED74}"/>
    <dgm:cxn modelId="{442AAE03-A3FC-4FF3-920E-477EBCB51039}" type="presOf" srcId="{660D7619-E43C-43C7-9AC4-328E74565FD1}" destId="{6D920FCA-3248-4574-A98C-DE3FEB70106A}" srcOrd="0" destOrd="0" presId="urn:microsoft.com/office/officeart/2005/8/layout/orgChart1"/>
    <dgm:cxn modelId="{5D562E04-F6E4-4876-8A6F-E34B64D1844A}" type="presOf" srcId="{2EE17BB8-976C-4D0D-BA51-F68A2A005A10}" destId="{19695ED4-2D11-4037-9DFE-6365790567E8}" srcOrd="1" destOrd="0" presId="urn:microsoft.com/office/officeart/2005/8/layout/orgChart1"/>
    <dgm:cxn modelId="{163C9F05-42A5-48A6-A695-B2FE2D77995A}" type="presOf" srcId="{78CE32AB-938B-4CA2-A813-1EBE519C2000}" destId="{5A777024-5E38-44FA-BDBE-2C6D6434FCC9}" srcOrd="0" destOrd="0" presId="urn:microsoft.com/office/officeart/2005/8/layout/orgChart1"/>
    <dgm:cxn modelId="{734F4309-F316-4950-AAF4-960D79472DA4}" type="presOf" srcId="{820C9789-EC75-4347-949F-D07104C5AB03}" destId="{09C00832-C371-4A4D-AC01-9ACB52B2D16B}" srcOrd="0" destOrd="0" presId="urn:microsoft.com/office/officeart/2005/8/layout/orgChart1"/>
    <dgm:cxn modelId="{45AB1F0A-3C4F-4933-9620-AC963B39A20F}" srcId="{78CE32AB-938B-4CA2-A813-1EBE519C2000}" destId="{A54CD2FC-3E51-4A6E-8D7A-EEF5327ECAA0}" srcOrd="1" destOrd="0" parTransId="{E98C1DEB-359D-4F96-A084-E97A1F4EAD23}" sibTransId="{A6E3AF1B-B0B8-4716-992E-9EEB479AA40B}"/>
    <dgm:cxn modelId="{84AB710E-D152-42B6-B03B-3C85A6103E68}" type="presOf" srcId="{3329D2F8-9E7C-4D07-958B-95D940FE550A}" destId="{BCC9FDD8-B9D9-42D4-B3FC-921BCE586C88}" srcOrd="0" destOrd="0" presId="urn:microsoft.com/office/officeart/2005/8/layout/orgChart1"/>
    <dgm:cxn modelId="{D78C870F-75FB-420E-A6E9-0A739A8F6677}" type="presOf" srcId="{E87D7891-D3EA-4CE2-974D-1A8568B89120}" destId="{1A5A7D76-4F64-4788-9DBD-A8DE0456A544}" srcOrd="0" destOrd="0" presId="urn:microsoft.com/office/officeart/2005/8/layout/orgChart1"/>
    <dgm:cxn modelId="{1FF24512-EF8B-4011-9665-E7E3DF66335F}" srcId="{78CE32AB-938B-4CA2-A813-1EBE519C2000}" destId="{51FCF882-8D8E-476D-A37A-48296BB5B342}" srcOrd="2" destOrd="0" parTransId="{DE857A15-982F-4054-AE63-7462824065B1}" sibTransId="{2DCB7D2D-E9B6-4023-9C56-8E0B0EF9118F}"/>
    <dgm:cxn modelId="{96B90817-13C6-4039-AF0D-6505D488E10F}" type="presOf" srcId="{B2359167-1351-4C84-96CE-352330F3A25D}" destId="{F51BD8F0-DA1E-4954-8CA9-E952113D103E}" srcOrd="1" destOrd="0" presId="urn:microsoft.com/office/officeart/2005/8/layout/orgChart1"/>
    <dgm:cxn modelId="{1C6A181E-3661-4AF1-9DE4-73895C2A97AF}" srcId="{2AE5D5E6-E9EB-4B7C-9B39-4DB84D3D0C7E}" destId="{660D7619-E43C-43C7-9AC4-328E74565FD1}" srcOrd="1" destOrd="0" parTransId="{41767CB4-1B29-46D7-A003-7EC3957702CA}" sibTransId="{C6075086-0E61-455B-A377-35DDD430B6DB}"/>
    <dgm:cxn modelId="{1733C71E-C06A-4C8F-A4F4-EF24DFEC77CC}" type="presOf" srcId="{51D69CD1-3550-4459-B78B-FAC7DFCA39A2}" destId="{D2C312B7-0CCC-4F9A-91A9-20BB8D3B50D1}" srcOrd="1" destOrd="0" presId="urn:microsoft.com/office/officeart/2005/8/layout/orgChart1"/>
    <dgm:cxn modelId="{09E1B720-4272-47E5-AAA5-93F9BBDC27AE}" srcId="{425610D9-3FC5-49B4-8B29-A06EDC226D94}" destId="{092D55BA-1FE8-40D0-A537-01D2518F4497}" srcOrd="4" destOrd="0" parTransId="{7A8EAAE7-DCEB-427B-95A2-64336E50BAF5}" sibTransId="{4EE3CFD8-849B-4D97-A97A-B1D8734A4781}"/>
    <dgm:cxn modelId="{F5D57A27-A24C-4C02-8876-8EDC5036A6B9}" type="presOf" srcId="{A655A7C3-0298-44E2-BEA1-D0BB4820FE30}" destId="{3DBEA487-9E5C-456A-A356-F636F3C3A890}" srcOrd="0" destOrd="0" presId="urn:microsoft.com/office/officeart/2005/8/layout/orgChart1"/>
    <dgm:cxn modelId="{08BE1C2A-69ED-4248-9C6B-1828F0610F6B}" type="presOf" srcId="{2EE17BB8-976C-4D0D-BA51-F68A2A005A10}" destId="{7001AB0C-A471-4B9E-A3BE-6BCCFCDB25B2}" srcOrd="0" destOrd="0" presId="urn:microsoft.com/office/officeart/2005/8/layout/orgChart1"/>
    <dgm:cxn modelId="{FF295E2B-6F9C-4FF5-A4FA-2BD7F30C6ED6}" type="presOf" srcId="{1D1FFCD6-0353-4FEB-A45A-C6B4AEED6AD3}" destId="{FF324411-4E3D-415A-94FE-FD5DDAEBF34E}" srcOrd="0" destOrd="0" presId="urn:microsoft.com/office/officeart/2005/8/layout/orgChart1"/>
    <dgm:cxn modelId="{C9C7942E-69F4-418D-B434-48B2A1F6E57E}" type="presOf" srcId="{7DF44C27-FDAF-43D0-B604-123AC0DC9A7D}" destId="{7BE23AC1-03ED-4392-96E8-BE8BFBA912DE}" srcOrd="0" destOrd="0" presId="urn:microsoft.com/office/officeart/2005/8/layout/orgChart1"/>
    <dgm:cxn modelId="{3D69D92E-8997-4623-A475-D210F5F5DB68}" type="presOf" srcId="{092D55BA-1FE8-40D0-A537-01D2518F4497}" destId="{D47E0791-4B12-4194-8D9F-609B8D8F45EA}" srcOrd="1" destOrd="0" presId="urn:microsoft.com/office/officeart/2005/8/layout/orgChart1"/>
    <dgm:cxn modelId="{ADFBC632-796E-4C8B-9975-8AF8E5EAB6CF}" type="presOf" srcId="{830187B3-B0D8-46BA-9475-C9360D544EC3}" destId="{F1AB283C-0B96-44C2-BE1F-2FCCED7B2AE1}" srcOrd="0" destOrd="0" presId="urn:microsoft.com/office/officeart/2005/8/layout/orgChart1"/>
    <dgm:cxn modelId="{D7A04934-7D79-4FD2-844F-5C8B0AFCB4AA}" type="presOf" srcId="{8CD91D3F-7B2E-466B-80A3-662C04F480EF}" destId="{D08AA8D4-EE00-438B-819E-339B35E5F374}" srcOrd="0" destOrd="0" presId="urn:microsoft.com/office/officeart/2005/8/layout/orgChart1"/>
    <dgm:cxn modelId="{8B832A35-6F51-474B-9EA5-394FB120482C}" type="presOf" srcId="{5CB02131-1020-455A-B950-C347F3307CB5}" destId="{D18433F6-3AE9-43B1-8C90-A929169E86D8}" srcOrd="1" destOrd="0" presId="urn:microsoft.com/office/officeart/2005/8/layout/orgChart1"/>
    <dgm:cxn modelId="{ED179D3A-94E6-4FE2-A613-4AE96D454BF0}" type="presOf" srcId="{C36E6760-1B26-4BBB-AC6C-D53148D9BE25}" destId="{9F08EBC8-5B81-40A2-B82D-9C22BB93A35E}" srcOrd="0" destOrd="0" presId="urn:microsoft.com/office/officeart/2005/8/layout/orgChart1"/>
    <dgm:cxn modelId="{83B9B93A-3975-43C9-835D-0490949EBB3C}" type="presOf" srcId="{D71ADF65-1D09-4A91-B91C-010EB65CEB69}" destId="{40F00E0A-D514-4F03-908A-A9D60AC921B5}" srcOrd="0" destOrd="0" presId="urn:microsoft.com/office/officeart/2005/8/layout/orgChart1"/>
    <dgm:cxn modelId="{FB021F40-1525-4013-842C-EFDA2B0BB65A}" srcId="{78CE32AB-938B-4CA2-A813-1EBE519C2000}" destId="{8CD91D3F-7B2E-466B-80A3-662C04F480EF}" srcOrd="0" destOrd="0" parTransId="{7DF44C27-FDAF-43D0-B604-123AC0DC9A7D}" sibTransId="{B5BE6F1E-B754-43B6-9B73-3D78E8C9856F}"/>
    <dgm:cxn modelId="{2C4D155F-0D10-47E8-8DAB-3AE6049E8F41}" srcId="{2AE5D5E6-E9EB-4B7C-9B39-4DB84D3D0C7E}" destId="{05CC2BBA-2559-4E42-B000-895D322CF71B}" srcOrd="4" destOrd="0" parTransId="{D0DCCE4E-0D19-41A3-815C-9000765780F6}" sibTransId="{60BA6B26-08D4-4BC1-B630-DF17E816B9FF}"/>
    <dgm:cxn modelId="{A649DA5F-FE28-4384-B605-B3CAFAE567CA}" type="presOf" srcId="{D7ED658A-94F8-402E-8005-57000523B99A}" destId="{F0BCEC41-99C2-45DE-BB08-BCFDFA24C42A}" srcOrd="0" destOrd="0" presId="urn:microsoft.com/office/officeart/2005/8/layout/orgChart1"/>
    <dgm:cxn modelId="{ADC34160-0EBC-451D-BE48-CA6588703412}" type="presOf" srcId="{3329D2F8-9E7C-4D07-958B-95D940FE550A}" destId="{B16FB7C1-DF08-4E2E-92F1-C1092B72A89B}" srcOrd="1" destOrd="0" presId="urn:microsoft.com/office/officeart/2005/8/layout/orgChart1"/>
    <dgm:cxn modelId="{836D4A63-F2B8-4122-BB1D-1F2B905905C5}" type="presOf" srcId="{74952AF9-5740-4C17-92B3-E0E94ABF10FB}" destId="{93D86A3C-0FC5-492B-8D9F-6B4C4A2D418B}" srcOrd="0" destOrd="0" presId="urn:microsoft.com/office/officeart/2005/8/layout/orgChart1"/>
    <dgm:cxn modelId="{5904FC43-FFD6-47B8-9FBB-A40F309B2A34}" type="presOf" srcId="{A54CD2FC-3E51-4A6E-8D7A-EEF5327ECAA0}" destId="{EC4C1802-70EC-4705-B4A6-3A39F9666029}" srcOrd="1" destOrd="0" presId="urn:microsoft.com/office/officeart/2005/8/layout/orgChart1"/>
    <dgm:cxn modelId="{830A3044-CD3A-4A94-BF5B-C65727155643}" type="presOf" srcId="{8CD91D3F-7B2E-466B-80A3-662C04F480EF}" destId="{1892713C-57F4-4761-9CF5-F6CD090532A1}" srcOrd="1" destOrd="0" presId="urn:microsoft.com/office/officeart/2005/8/layout/orgChart1"/>
    <dgm:cxn modelId="{0EFE4947-BC3B-4D58-B974-EF91FA337B7E}" type="presOf" srcId="{4F38D42F-6392-42FE-BC3E-582A903B32BF}" destId="{305FD953-F83E-4B69-BFFA-CF34A8798269}" srcOrd="1" destOrd="0" presId="urn:microsoft.com/office/officeart/2005/8/layout/orgChart1"/>
    <dgm:cxn modelId="{BF2EDA47-F564-4773-A253-12822B9ECC9F}" type="presOf" srcId="{D50FB6D8-B190-45A1-93D5-D050556662DC}" destId="{387C5251-786E-48DC-B393-BBA315052DC2}" srcOrd="0" destOrd="0" presId="urn:microsoft.com/office/officeart/2005/8/layout/orgChart1"/>
    <dgm:cxn modelId="{73231148-2EB9-465F-BF58-C1D8FE89C05D}" srcId="{425610D9-3FC5-49B4-8B29-A06EDC226D94}" destId="{12316A84-2350-47AA-8CF4-CBD104661E3A}" srcOrd="3" destOrd="0" parTransId="{E72FA1C5-71E5-45B6-9FE4-ABC59DDA40A1}" sibTransId="{DE7CDD41-F2E5-4436-A1C2-37A552CE4E22}"/>
    <dgm:cxn modelId="{58863048-8067-42C7-AC29-BFD554F0272D}" type="presOf" srcId="{660D7619-E43C-43C7-9AC4-328E74565FD1}" destId="{8BBBD2B1-415A-45F5-96EC-F8CA35D84E2C}" srcOrd="1" destOrd="0" presId="urn:microsoft.com/office/officeart/2005/8/layout/orgChart1"/>
    <dgm:cxn modelId="{B5454668-0665-4828-A584-FAAD56CAF12F}" type="presOf" srcId="{DE857A15-982F-4054-AE63-7462824065B1}" destId="{78035277-B299-4D4C-BEAB-AD8243AB6090}" srcOrd="0" destOrd="0" presId="urn:microsoft.com/office/officeart/2005/8/layout/orgChart1"/>
    <dgm:cxn modelId="{789DBA68-D7F2-4348-B21E-A47F4ABB85BC}" type="presOf" srcId="{401CB5A9-5A33-4386-8C33-E51FE0C4977E}" destId="{2D774000-5F32-486F-81DA-54F419BE538C}" srcOrd="0" destOrd="0" presId="urn:microsoft.com/office/officeart/2005/8/layout/orgChart1"/>
    <dgm:cxn modelId="{7D795469-9412-4CB9-9587-6E1844EFDA44}" type="presOf" srcId="{78CE32AB-938B-4CA2-A813-1EBE519C2000}" destId="{2DBFC63E-AA62-4C6E-9E30-8C689F38CBB0}" srcOrd="1" destOrd="0" presId="urn:microsoft.com/office/officeart/2005/8/layout/orgChart1"/>
    <dgm:cxn modelId="{35BF5449-2298-4C5D-B0E2-6BC328DFCA3D}" srcId="{E27A2840-1E74-4239-B715-889159B77959}" destId="{425610D9-3FC5-49B4-8B29-A06EDC226D94}" srcOrd="4" destOrd="0" parTransId="{1D1FFCD6-0353-4FEB-A45A-C6B4AEED6AD3}" sibTransId="{0F2F5B05-A6B4-4AC9-AC90-C03F6367642F}"/>
    <dgm:cxn modelId="{B7168869-9E5A-4E21-B680-003F7694F1BC}" type="presOf" srcId="{CD16A46A-ADF9-42D6-AC3D-1D1E40EC7C1B}" destId="{9F3BA270-7299-4081-A91C-8EC00940F705}" srcOrd="0" destOrd="0" presId="urn:microsoft.com/office/officeart/2005/8/layout/orgChart1"/>
    <dgm:cxn modelId="{F347C269-C895-4D65-8AFF-CEB8C22F56BA}" type="presOf" srcId="{41767CB4-1B29-46D7-A003-7EC3957702CA}" destId="{3174E8F6-0FD8-4A5A-8FA3-E7C9E74458AC}" srcOrd="0" destOrd="0" presId="urn:microsoft.com/office/officeart/2005/8/layout/orgChart1"/>
    <dgm:cxn modelId="{DAC4C669-524D-4E91-9CE5-D0CBCA74AB01}" type="presOf" srcId="{C36E6760-1B26-4BBB-AC6C-D53148D9BE25}" destId="{98295AA3-2B30-49A1-A57F-A49AA5A7AE62}" srcOrd="1" destOrd="0" presId="urn:microsoft.com/office/officeart/2005/8/layout/orgChart1"/>
    <dgm:cxn modelId="{4237B06A-42BC-4354-A218-F1EACE51AB6E}" srcId="{2EE17BB8-976C-4D0D-BA51-F68A2A005A10}" destId="{A2953ECF-1CDA-4206-A748-71777E0F9742}" srcOrd="1" destOrd="0" parTransId="{830187B3-B0D8-46BA-9475-C9360D544EC3}" sibTransId="{FBF35560-A2DA-4189-ACEF-F6A7079526F4}"/>
    <dgm:cxn modelId="{5C45C76B-7CF8-4F64-8AE2-DDDA15BA2738}" type="presOf" srcId="{51FCF882-8D8E-476D-A37A-48296BB5B342}" destId="{DE577ED2-2B8A-4755-8C46-5D3299154E3D}" srcOrd="1" destOrd="0" presId="urn:microsoft.com/office/officeart/2005/8/layout/orgChart1"/>
    <dgm:cxn modelId="{BA0A5A6C-9587-421D-A4AA-B3930E0C0C94}" srcId="{E27A2840-1E74-4239-B715-889159B77959}" destId="{2A80BF8B-AB07-4B63-9D1D-4A4C46FD2158}" srcOrd="6" destOrd="0" parTransId="{CD16A46A-ADF9-42D6-AC3D-1D1E40EC7C1B}" sibTransId="{0419CBA2-067A-4541-8CD1-2BB9AFEE8E54}"/>
    <dgm:cxn modelId="{6EF4674E-5353-426F-BC7F-968A67BD3CBA}" type="presOf" srcId="{5CB02131-1020-455A-B950-C347F3307CB5}" destId="{29F2C6BA-1DC5-4960-A0F2-149690529BA4}" srcOrd="0" destOrd="0" presId="urn:microsoft.com/office/officeart/2005/8/layout/orgChart1"/>
    <dgm:cxn modelId="{4B3A9B6E-ACD7-4BB3-8F54-E694BD5AA8E2}" type="presOf" srcId="{E3E5CF3C-B428-4652-8CB9-540BAC24D145}" destId="{B44EF391-5B4C-4F90-9E8D-74FABB0A7C5B}" srcOrd="0" destOrd="0" presId="urn:microsoft.com/office/officeart/2005/8/layout/orgChart1"/>
    <dgm:cxn modelId="{029A106F-C704-4917-A766-4EEBDA271372}" type="presOf" srcId="{2AE5D5E6-E9EB-4B7C-9B39-4DB84D3D0C7E}" destId="{D7BDA1EE-4EB8-4653-91F1-D792B5B52DD0}" srcOrd="0" destOrd="0" presId="urn:microsoft.com/office/officeart/2005/8/layout/orgChart1"/>
    <dgm:cxn modelId="{2FB61D50-C342-485A-855F-E26EE1738D22}" type="presOf" srcId="{51D69CD1-3550-4459-B78B-FAC7DFCA39A2}" destId="{872B86A1-A495-41C8-BFF3-26CB212BC767}" srcOrd="0" destOrd="0" presId="urn:microsoft.com/office/officeart/2005/8/layout/orgChart1"/>
    <dgm:cxn modelId="{F88C0671-3071-4C35-B3AD-196A2989804B}" type="presOf" srcId="{91449DBD-841E-4C06-A9F6-89167BBD7834}" destId="{2D5283C8-E0EA-4624-908B-DBB91306465A}" srcOrd="0" destOrd="0" presId="urn:microsoft.com/office/officeart/2005/8/layout/orgChart1"/>
    <dgm:cxn modelId="{1F29B571-81C6-4A75-8E6B-A173FE3E265E}" srcId="{2A80BF8B-AB07-4B63-9D1D-4A4C46FD2158}" destId="{C9EA4E6E-E55F-4EA4-BC41-0419A58520AC}" srcOrd="2" destOrd="0" parTransId="{52D07E7F-9B91-4562-9792-C1DB31414782}" sibTransId="{6B9AFE31-2843-4BAC-B9AF-BBCE9D05AFA4}"/>
    <dgm:cxn modelId="{6ED2E472-6678-4D1B-A776-C3BB04298A09}" type="presOf" srcId="{41860086-426A-4077-B559-3C18D4F0A331}" destId="{144241C2-D96B-4F47-94A6-0AC78EAEECF5}" srcOrd="0" destOrd="0" presId="urn:microsoft.com/office/officeart/2005/8/layout/orgChart1"/>
    <dgm:cxn modelId="{88914653-D270-412E-8769-18F18EDC67E4}" type="presOf" srcId="{425610D9-3FC5-49B4-8B29-A06EDC226D94}" destId="{1C153B00-4C1C-46A5-A9BF-AD40B408ED93}" srcOrd="1" destOrd="0" presId="urn:microsoft.com/office/officeart/2005/8/layout/orgChart1"/>
    <dgm:cxn modelId="{66148053-9358-4157-8C7C-7AE2C2F855C4}" type="presOf" srcId="{A0076596-FDA1-4385-9912-E5A90A1D5DA7}" destId="{6D1A0C4F-645F-4501-A539-BF6EAE44FF9C}" srcOrd="0" destOrd="0" presId="urn:microsoft.com/office/officeart/2005/8/layout/orgChart1"/>
    <dgm:cxn modelId="{4EE4A278-AF1D-4A1E-B812-4C01CECF61A8}" srcId="{E27A2840-1E74-4239-B715-889159B77959}" destId="{2EE17BB8-976C-4D0D-BA51-F68A2A005A10}" srcOrd="5" destOrd="0" parTransId="{74952AF9-5740-4C17-92B3-E0E94ABF10FB}" sibTransId="{80A6DFD9-B66A-4066-B421-2952E4ED19A5}"/>
    <dgm:cxn modelId="{F612F978-9B31-48B3-9D66-99990F80D37F}" type="presOf" srcId="{2A80BF8B-AB07-4B63-9D1D-4A4C46FD2158}" destId="{9FE884D2-66E8-41E0-88A9-5DC1DCFEAB08}" srcOrd="0" destOrd="0" presId="urn:microsoft.com/office/officeart/2005/8/layout/orgChart1"/>
    <dgm:cxn modelId="{E88B5B7A-E428-4FA1-A73D-1D4EF9C018D7}" srcId="{2A80BF8B-AB07-4B63-9D1D-4A4C46FD2158}" destId="{CBED33F0-BF68-4A8D-9410-CD80C36510B9}" srcOrd="3" destOrd="0" parTransId="{E0718BA8-D2EC-4CE9-A738-85DA254D058E}" sibTransId="{084CA991-79E4-41E6-A7E0-6C79AE8FBF1F}"/>
    <dgm:cxn modelId="{DE78EB5A-83C9-4C56-A2BB-C096E583CCC5}" srcId="{083F0317-6D37-413F-9CBF-D447B3457FAE}" destId="{5CB02131-1020-455A-B950-C347F3307CB5}" srcOrd="1" destOrd="0" parTransId="{9E59E877-5F7B-41D9-9903-24879141B5BA}" sibTransId="{67459675-0CA3-4FD2-BCF5-40BC4AC232B6}"/>
    <dgm:cxn modelId="{959E457D-77B7-4B65-ABFE-470BE58C7686}" type="presOf" srcId="{EEF7CB64-9F6A-4AB8-9283-A26B2426F749}" destId="{B2876B55-B578-42D7-945A-B99042F40732}" srcOrd="0" destOrd="0" presId="urn:microsoft.com/office/officeart/2005/8/layout/orgChart1"/>
    <dgm:cxn modelId="{3E37977D-AF79-4387-B355-ECC979B0F200}" type="presOf" srcId="{48AAC1BE-A9C8-4EC4-8A9B-03DFC8C5594C}" destId="{01A0B157-5071-4B71-8E85-1AB32A585AAE}" srcOrd="0" destOrd="0" presId="urn:microsoft.com/office/officeart/2005/8/layout/orgChart1"/>
    <dgm:cxn modelId="{4BD5787E-030E-493F-8529-A4945C877E02}" type="presOf" srcId="{D8072D7C-9C3E-44AE-A9A5-59DB84C03B67}" destId="{549FE0F1-20D1-4AC7-9E4E-3618A9921294}" srcOrd="1" destOrd="0" presId="urn:microsoft.com/office/officeart/2005/8/layout/orgChart1"/>
    <dgm:cxn modelId="{E6913C80-7471-424C-ACBA-BFD7BB98B45A}" type="presOf" srcId="{C9EA4E6E-E55F-4EA4-BC41-0419A58520AC}" destId="{B49F6833-E8C5-4457-B3E9-D23F2071EB74}" srcOrd="1" destOrd="0" presId="urn:microsoft.com/office/officeart/2005/8/layout/orgChart1"/>
    <dgm:cxn modelId="{7A3D8D81-3806-4C9B-89E8-4318D7DDE03D}" type="presOf" srcId="{C9EA4E6E-E55F-4EA4-BC41-0419A58520AC}" destId="{3B7B6D7E-05BB-48B5-AA0C-FB58C4AB3595}" srcOrd="0" destOrd="0" presId="urn:microsoft.com/office/officeart/2005/8/layout/orgChart1"/>
    <dgm:cxn modelId="{3D001D86-5337-45EB-8830-9A8C70DFF8B8}" srcId="{2EE17BB8-976C-4D0D-BA51-F68A2A005A10}" destId="{D71ADF65-1D09-4A91-B91C-010EB65CEB69}" srcOrd="0" destOrd="0" parTransId="{EEF7CB64-9F6A-4AB8-9283-A26B2426F749}" sibTransId="{F8CCF866-7FF3-4A40-9752-72570845385E}"/>
    <dgm:cxn modelId="{18055686-D194-4812-82A7-81C511BE6989}" type="presOf" srcId="{41860086-426A-4077-B559-3C18D4F0A331}" destId="{D0D5E682-7CA7-44BA-B9DD-B70DFA4D1D81}" srcOrd="1" destOrd="0" presId="urn:microsoft.com/office/officeart/2005/8/layout/orgChart1"/>
    <dgm:cxn modelId="{9F80EB87-61AB-4686-A280-0C88E1E60A64}" srcId="{E27A2840-1E74-4239-B715-889159B77959}" destId="{2AE5D5E6-E9EB-4B7C-9B39-4DB84D3D0C7E}" srcOrd="1" destOrd="0" parTransId="{AB8BD301-7B67-417A-A5C8-F27792F86866}" sibTransId="{F9AFFBF1-E1DA-4E18-9552-EA82645D3DC9}"/>
    <dgm:cxn modelId="{BC256789-91E8-43F9-86DD-B0D4A10B1F94}" type="presOf" srcId="{4F38D42F-6392-42FE-BC3E-582A903B32BF}" destId="{9C898E9C-4D8B-435C-9944-AC04A6C43B3B}" srcOrd="0" destOrd="0" presId="urn:microsoft.com/office/officeart/2005/8/layout/orgChart1"/>
    <dgm:cxn modelId="{A77FBF8A-1B0F-4ABD-83AE-CF7D06D5F078}" type="presOf" srcId="{D4870803-7041-40F0-8E4F-4AA6AB4FAEE8}" destId="{54744CB5-ACE8-4027-8077-06D68F393521}" srcOrd="0" destOrd="0" presId="urn:microsoft.com/office/officeart/2005/8/layout/orgChart1"/>
    <dgm:cxn modelId="{E715198B-AA7B-46F9-BF01-3AF734C0F8BB}" type="presOf" srcId="{E98C1DEB-359D-4F96-A084-E97A1F4EAD23}" destId="{7B9AA6C0-2CA3-4A3E-B71B-2ED1458C6941}" srcOrd="0" destOrd="0" presId="urn:microsoft.com/office/officeart/2005/8/layout/orgChart1"/>
    <dgm:cxn modelId="{C8244A8B-D543-4CCA-BD11-3EA793041D93}" type="presOf" srcId="{8E88EFF6-8BE5-44FC-9132-75E8CF06A237}" destId="{B457A46A-A5E8-4ACB-9610-63F532902B88}" srcOrd="0" destOrd="0" presId="urn:microsoft.com/office/officeart/2005/8/layout/orgChart1"/>
    <dgm:cxn modelId="{5F39848C-678B-4A55-9683-9FD876380FD6}" srcId="{820C9789-EC75-4347-949F-D07104C5AB03}" destId="{478EC24C-9A77-45AD-9D5B-E4957BBBD5F3}" srcOrd="1" destOrd="0" parTransId="{94C993F0-2532-482E-91CF-70CCD394FE84}" sibTransId="{44AEF90F-7B59-4C7E-BB45-3539B72D59D7}"/>
    <dgm:cxn modelId="{AB07828D-8C8B-4865-BB80-F8CF3371584E}" srcId="{083F0317-6D37-413F-9CBF-D447B3457FAE}" destId="{4F38D42F-6392-42FE-BC3E-582A903B32BF}" srcOrd="0" destOrd="0" parTransId="{9F47FB17-7898-486E-98F3-C5302B5804A4}" sibTransId="{A4F1FDD9-444B-4985-9E57-C464808119D6}"/>
    <dgm:cxn modelId="{7C254B8E-C497-46C7-824B-538A93EDDD4D}" type="presOf" srcId="{D0DCCE4E-0D19-41A3-815C-9000765780F6}" destId="{7CFECDFD-C509-4AE8-BA13-3555BA01DFEC}" srcOrd="0" destOrd="0" presId="urn:microsoft.com/office/officeart/2005/8/layout/orgChart1"/>
    <dgm:cxn modelId="{B08BA38E-62AC-4CAA-B3A0-98359573ECA8}" type="presOf" srcId="{94C993F0-2532-482E-91CF-70CCD394FE84}" destId="{F27C473D-F885-4294-8136-E10E9B748A00}" srcOrd="0" destOrd="0" presId="urn:microsoft.com/office/officeart/2005/8/layout/orgChart1"/>
    <dgm:cxn modelId="{BDC99A92-F7CD-47A3-9F9F-62DE8AC82A5D}" type="presOf" srcId="{092D55BA-1FE8-40D0-A537-01D2518F4497}" destId="{DFD05D78-7730-4892-904E-79187FACB864}" srcOrd="0" destOrd="0" presId="urn:microsoft.com/office/officeart/2005/8/layout/orgChart1"/>
    <dgm:cxn modelId="{A1C7E492-AA02-4B7A-9BF9-FE4680D0643D}" type="presOf" srcId="{AB8BD301-7B67-417A-A5C8-F27792F86866}" destId="{837BFBB6-0AD9-46CD-99F2-F38CC772BA80}" srcOrd="0" destOrd="0" presId="urn:microsoft.com/office/officeart/2005/8/layout/orgChart1"/>
    <dgm:cxn modelId="{52288E94-1FAF-403B-9A6D-B31118999B3A}" type="presOf" srcId="{083F0317-6D37-413F-9CBF-D447B3457FAE}" destId="{775AE13A-4822-482A-B629-C7577752038E}" srcOrd="1" destOrd="0" presId="urn:microsoft.com/office/officeart/2005/8/layout/orgChart1"/>
    <dgm:cxn modelId="{3F30319C-F9AF-4B60-BF14-05D81A628C4D}" type="presOf" srcId="{2AE5D5E6-E9EB-4B7C-9B39-4DB84D3D0C7E}" destId="{E79936E9-3620-4242-981C-29DAFB521DFE}" srcOrd="1" destOrd="0" presId="urn:microsoft.com/office/officeart/2005/8/layout/orgChart1"/>
    <dgm:cxn modelId="{82BBD79E-12B5-4F04-AAD6-2957631FB47E}" srcId="{2A80BF8B-AB07-4B63-9D1D-4A4C46FD2158}" destId="{C61424F5-02B9-47B8-BE99-F13F2C9DE228}" srcOrd="1" destOrd="0" parTransId="{684FAE77-07F2-4966-A804-861147549130}" sibTransId="{7EB8C2C9-AA55-4627-802E-F6CC24789EB8}"/>
    <dgm:cxn modelId="{4CFA85A2-A475-490B-B94A-9C01A6289668}" srcId="{2A80BF8B-AB07-4B63-9D1D-4A4C46FD2158}" destId="{D8072D7C-9C3E-44AE-A9A5-59DB84C03B67}" srcOrd="0" destOrd="0" parTransId="{91449DBD-841E-4C06-A9F6-89167BBD7834}" sibTransId="{086742E5-A651-480E-8608-0F1BD2FEA902}"/>
    <dgm:cxn modelId="{0917F9A7-8037-4CC2-B33B-9F973B559723}" type="presOf" srcId="{E7F285D8-C420-4CE4-A023-EAF33F9E8EB6}" destId="{F2196D2A-54FB-4C43-9D1C-FC11B05F06E8}" srcOrd="0" destOrd="0" presId="urn:microsoft.com/office/officeart/2005/8/layout/orgChart1"/>
    <dgm:cxn modelId="{08E833A8-E257-42B0-BC5B-D325F5CBDFFD}" type="presOf" srcId="{4358DADE-AAFE-4C5F-8398-DF8E7AEFAEF1}" destId="{805F95AE-87C8-4C18-B69B-D8D84EAFB906}" srcOrd="1" destOrd="0" presId="urn:microsoft.com/office/officeart/2005/8/layout/orgChart1"/>
    <dgm:cxn modelId="{885FFAA8-029C-44EC-9359-21E05A396775}" type="presOf" srcId="{CBED33F0-BF68-4A8D-9410-CD80C36510B9}" destId="{A9E01CA9-19F9-411F-9614-9203EF060C0A}" srcOrd="1" destOrd="0" presId="urn:microsoft.com/office/officeart/2005/8/layout/orgChart1"/>
    <dgm:cxn modelId="{F8B5B8A9-3A4F-4369-8D60-124A6E7B3D7C}" type="presOf" srcId="{C61424F5-02B9-47B8-BE99-F13F2C9DE228}" destId="{CE3DC2DA-1DB3-47CA-BBCA-F117A1B70EA9}" srcOrd="0" destOrd="0" presId="urn:microsoft.com/office/officeart/2005/8/layout/orgChart1"/>
    <dgm:cxn modelId="{9BFDEEAC-0602-43A8-8C56-7ADFD78CAAAA}" type="presOf" srcId="{9E59E877-5F7B-41D9-9903-24879141B5BA}" destId="{6AC15775-6721-48C8-B3EB-B0FB41740EC4}" srcOrd="0" destOrd="0" presId="urn:microsoft.com/office/officeart/2005/8/layout/orgChart1"/>
    <dgm:cxn modelId="{F4134DAD-5653-42DD-B42C-453E65740590}" type="presOf" srcId="{F1809ED5-1F94-484B-BE8C-9F8E332BB512}" destId="{025C0D0D-43F1-4438-8449-CEF2BAA653E3}" srcOrd="0" destOrd="0" presId="urn:microsoft.com/office/officeart/2005/8/layout/orgChart1"/>
    <dgm:cxn modelId="{BE015BAE-E95E-4E6A-890E-A7E62FDEA3AD}" type="presOf" srcId="{4A74E0DF-5691-4130-86FF-3C24D7F610DB}" destId="{A99E1CC1-A401-49F4-9056-90012331AFD7}" srcOrd="0" destOrd="0" presId="urn:microsoft.com/office/officeart/2005/8/layout/orgChart1"/>
    <dgm:cxn modelId="{893461AE-947B-44B6-A5B5-3D0902AC1F1F}" type="presOf" srcId="{820C9789-EC75-4347-949F-D07104C5AB03}" destId="{ADB96F96-5B16-4088-9F1A-4E800C746E00}" srcOrd="1" destOrd="0" presId="urn:microsoft.com/office/officeart/2005/8/layout/orgChart1"/>
    <dgm:cxn modelId="{FD87B9B0-1913-40C8-BECB-1FAE01639AB7}" type="presOf" srcId="{083F0317-6D37-413F-9CBF-D447B3457FAE}" destId="{9504CA47-A358-4CE9-91B9-2C4303D4EEC5}" srcOrd="0" destOrd="0" presId="urn:microsoft.com/office/officeart/2005/8/layout/orgChart1"/>
    <dgm:cxn modelId="{B5988BB1-DBFD-49E2-8B00-7C97C9373C21}" srcId="{820C9789-EC75-4347-949F-D07104C5AB03}" destId="{4358DADE-AAFE-4C5F-8398-DF8E7AEFAEF1}" srcOrd="2" destOrd="0" parTransId="{D7ED658A-94F8-402E-8005-57000523B99A}" sibTransId="{B6C9AEF6-D0AA-46AB-B792-E5AE1BE7648B}"/>
    <dgm:cxn modelId="{87C55CB4-ADEA-46F0-A0AF-15D4C6B82554}" type="presOf" srcId="{E27A2840-1E74-4239-B715-889159B77959}" destId="{1630D2FE-7CB6-4DAD-89D8-3649F9C175F3}" srcOrd="1" destOrd="0" presId="urn:microsoft.com/office/officeart/2005/8/layout/orgChart1"/>
    <dgm:cxn modelId="{C210AEB4-B8C9-4EE5-BF88-A6E6EF99CE83}" type="presOf" srcId="{E1C7CA7D-A25A-47AC-85DE-991645694D6D}" destId="{2EDD62A2-2E23-45AC-BDD9-36574BE352BB}" srcOrd="0" destOrd="0" presId="urn:microsoft.com/office/officeart/2005/8/layout/orgChart1"/>
    <dgm:cxn modelId="{ED8EF6B6-7016-48FD-B043-B7B517761D01}" type="presOf" srcId="{E72FA1C5-71E5-45B6-9FE4-ABC59DDA40A1}" destId="{F4A8AEB3-41F4-4411-AE84-C09F6FB91926}" srcOrd="0" destOrd="0" presId="urn:microsoft.com/office/officeart/2005/8/layout/orgChart1"/>
    <dgm:cxn modelId="{2D7A72BB-EC59-4B18-BF8E-988890D62893}" type="presOf" srcId="{CBED33F0-BF68-4A8D-9410-CD80C36510B9}" destId="{D8B11D61-9497-411E-A155-C5BB610E6E8A}" srcOrd="0" destOrd="0" presId="urn:microsoft.com/office/officeart/2005/8/layout/orgChart1"/>
    <dgm:cxn modelId="{61C9EBBB-5B1B-4418-BF7B-20B3F6D978D3}" type="presOf" srcId="{52D07E7F-9B91-4562-9792-C1DB31414782}" destId="{01A0338F-34F5-42C5-853C-4D7D5B0680B8}" srcOrd="0" destOrd="0" presId="urn:microsoft.com/office/officeart/2005/8/layout/orgChart1"/>
    <dgm:cxn modelId="{2AB7E7BC-6C26-4F4B-AC0B-7C4B5F85B2E7}" srcId="{E27A2840-1E74-4239-B715-889159B77959}" destId="{820C9789-EC75-4347-949F-D07104C5AB03}" srcOrd="0" destOrd="0" parTransId="{48AAC1BE-A9C8-4EC4-8A9B-03DFC8C5594C}" sibTransId="{DADBE8BF-16CD-4AB2-9E3B-1830A159BCA4}"/>
    <dgm:cxn modelId="{BC6835BF-87A6-4ACD-91F6-AAE39DC7D859}" type="presOf" srcId="{478EC24C-9A77-45AD-9D5B-E4957BBBD5F3}" destId="{D231C768-D85B-44C2-B075-E77CC843CA6F}" srcOrd="1" destOrd="0" presId="urn:microsoft.com/office/officeart/2005/8/layout/orgChart1"/>
    <dgm:cxn modelId="{42E704C3-06C0-42D1-A424-93AEBACB76B1}" type="presOf" srcId="{D50FB6D8-B190-45A1-93D5-D050556662DC}" destId="{2FE4E8AB-9AD0-4A11-B54F-88E21EE595D7}" srcOrd="1" destOrd="0" presId="urn:microsoft.com/office/officeart/2005/8/layout/orgChart1"/>
    <dgm:cxn modelId="{76C790C4-EE29-4095-B1A6-99F53C7EFD77}" type="presOf" srcId="{684FAE77-07F2-4966-A804-861147549130}" destId="{04CD454A-AC12-4429-A7A4-DB6F8E1947FB}" srcOrd="0" destOrd="0" presId="urn:microsoft.com/office/officeart/2005/8/layout/orgChart1"/>
    <dgm:cxn modelId="{8C8F34C6-EBAA-4509-BCE7-A30E42DE0431}" srcId="{2AE5D5E6-E9EB-4B7C-9B39-4DB84D3D0C7E}" destId="{41860086-426A-4077-B559-3C18D4F0A331}" srcOrd="3" destOrd="0" parTransId="{E7F285D8-C420-4CE4-A023-EAF33F9E8EB6}" sibTransId="{43F6D8CF-0BCB-4875-9477-E3C0D9E27524}"/>
    <dgm:cxn modelId="{4403A5C9-878C-428C-BE0D-03B23986CEBF}" srcId="{2AE5D5E6-E9EB-4B7C-9B39-4DB84D3D0C7E}" destId="{8E88EFF6-8BE5-44FC-9132-75E8CF06A237}" srcOrd="0" destOrd="0" parTransId="{A655A7C3-0298-44E2-BEA1-D0BB4820FE30}" sibTransId="{ACE91986-77B3-4AB7-9A84-432EA303E834}"/>
    <dgm:cxn modelId="{69C2F8CA-10E2-4EB6-A855-C9AEAB0ED5F0}" type="presOf" srcId="{7A8EAAE7-DCEB-427B-95A2-64336E50BAF5}" destId="{196F9793-DBBF-448A-AA7F-DDF93D014C5E}" srcOrd="0" destOrd="0" presId="urn:microsoft.com/office/officeart/2005/8/layout/orgChart1"/>
    <dgm:cxn modelId="{1502DFCC-45E4-4F72-B9F6-99F356DA22E8}" type="presOf" srcId="{B2359167-1351-4C84-96CE-352330F3A25D}" destId="{870A20FD-2908-43D6-9AAE-4151A9EC4F4D}" srcOrd="0" destOrd="0" presId="urn:microsoft.com/office/officeart/2005/8/layout/orgChart1"/>
    <dgm:cxn modelId="{391EECCD-C649-4D1C-A3F7-FD32CE21579B}" type="presOf" srcId="{4A74E0DF-5691-4130-86FF-3C24D7F610DB}" destId="{630812D9-2783-4AB8-B323-E0E68B1EFBEF}" srcOrd="1" destOrd="0" presId="urn:microsoft.com/office/officeart/2005/8/layout/orgChart1"/>
    <dgm:cxn modelId="{C3FA79D0-8BE8-43A9-9F5D-7BCFCD94BE62}" srcId="{820C9789-EC75-4347-949F-D07104C5AB03}" destId="{D50FB6D8-B190-45A1-93D5-D050556662DC}" srcOrd="0" destOrd="0" parTransId="{E1C7CA7D-A25A-47AC-85DE-991645694D6D}" sibTransId="{2DD57A82-8922-47CB-B65B-C4BBBFE9B5A1}"/>
    <dgm:cxn modelId="{A7C9F5D0-2F47-456E-872A-DED7571134C2}" type="presOf" srcId="{425610D9-3FC5-49B4-8B29-A06EDC226D94}" destId="{8BE0EDCE-2B3F-4864-BD2E-D3FE2111C67C}" srcOrd="0" destOrd="0" presId="urn:microsoft.com/office/officeart/2005/8/layout/orgChart1"/>
    <dgm:cxn modelId="{F78F18D2-0E32-4E9A-BD5F-3351ECA75DE4}" srcId="{425610D9-3FC5-49B4-8B29-A06EDC226D94}" destId="{4A74E0DF-5691-4130-86FF-3C24D7F610DB}" srcOrd="2" destOrd="0" parTransId="{04BAFEFC-2ED6-4E91-B8C0-48B1ACE084AF}" sibTransId="{3BA5BA1F-68BB-45D2-9B4C-B9FB6C2563F0}"/>
    <dgm:cxn modelId="{21AE5CD2-F02C-47A2-9D13-A0D746357067}" srcId="{2AE5D5E6-E9EB-4B7C-9B39-4DB84D3D0C7E}" destId="{B2359167-1351-4C84-96CE-352330F3A25D}" srcOrd="2" destOrd="0" parTransId="{401CB5A9-5A33-4386-8C33-E51FE0C4977E}" sibTransId="{C1C3822C-1304-4E81-AEDD-EBA6E7F5453B}"/>
    <dgm:cxn modelId="{191EFBD2-C20A-4012-91C2-19E8DA67C023}" type="presOf" srcId="{D8072D7C-9C3E-44AE-A9A5-59DB84C03B67}" destId="{8FB428DD-E3E9-45FF-B14F-31C88467A188}" srcOrd="0" destOrd="0" presId="urn:microsoft.com/office/officeart/2005/8/layout/orgChart1"/>
    <dgm:cxn modelId="{746FB5D4-2F5F-4C68-A93F-C82746C15D7D}" type="presOf" srcId="{05CC2BBA-2559-4E42-B000-895D322CF71B}" destId="{4C43EAA4-2610-4548-B278-00379A41820C}" srcOrd="1" destOrd="0" presId="urn:microsoft.com/office/officeart/2005/8/layout/orgChart1"/>
    <dgm:cxn modelId="{10BBA6D5-095A-4049-9C14-AF192A1D8F2C}" srcId="{425610D9-3FC5-49B4-8B29-A06EDC226D94}" destId="{51D69CD1-3550-4459-B78B-FAC7DFCA39A2}" srcOrd="1" destOrd="0" parTransId="{A0076596-FDA1-4385-9912-E5A90A1D5DA7}" sibTransId="{ACB3E120-92AE-4542-9C5C-19C3FEBF67BF}"/>
    <dgm:cxn modelId="{B07AB9D5-0248-462E-B697-2DFE36E8011B}" type="presOf" srcId="{8E88EFF6-8BE5-44FC-9132-75E8CF06A237}" destId="{59F57F67-56B4-436B-B8BA-BD2A75F60E71}" srcOrd="1" destOrd="0" presId="urn:microsoft.com/office/officeart/2005/8/layout/orgChart1"/>
    <dgm:cxn modelId="{62A8E6D9-89F9-41E7-A4EB-48A2E12B0E54}" type="presOf" srcId="{4358DADE-AAFE-4C5F-8398-DF8E7AEFAEF1}" destId="{5AE46296-B5AC-4003-9F8E-83A0E95ACBD6}" srcOrd="0" destOrd="0" presId="urn:microsoft.com/office/officeart/2005/8/layout/orgChart1"/>
    <dgm:cxn modelId="{C8C5ABDC-9430-40BF-A1A6-2454D1F985E0}" type="presOf" srcId="{9F47FB17-7898-486E-98F3-C5302B5804A4}" destId="{114F3C43-9D7C-4BF3-AECF-14AFA15D4901}" srcOrd="0" destOrd="0" presId="urn:microsoft.com/office/officeart/2005/8/layout/orgChart1"/>
    <dgm:cxn modelId="{6D80FBDE-14D5-41B7-BE21-A7E280531FFF}" type="presOf" srcId="{05CC2BBA-2559-4E42-B000-895D322CF71B}" destId="{E9C5E8E6-90D3-4168-84B1-3DFF1B9A516A}" srcOrd="0" destOrd="0" presId="urn:microsoft.com/office/officeart/2005/8/layout/orgChart1"/>
    <dgm:cxn modelId="{376609DF-2486-4E2E-9915-9AE11B6A8FC9}" type="presOf" srcId="{04BAFEFC-2ED6-4E91-B8C0-48B1ACE084AF}" destId="{B4E85910-D0F8-4E2E-912B-505A84F3B44F}" srcOrd="0" destOrd="0" presId="urn:microsoft.com/office/officeart/2005/8/layout/orgChart1"/>
    <dgm:cxn modelId="{8D8B73DF-98B3-4F72-AA3B-0944AA009BD3}" type="presOf" srcId="{E0718BA8-D2EC-4CE9-A738-85DA254D058E}" destId="{DA7CA66D-EB66-4F68-9DB8-3603525C4EE8}" srcOrd="0" destOrd="0" presId="urn:microsoft.com/office/officeart/2005/8/layout/orgChart1"/>
    <dgm:cxn modelId="{DB3A86DF-D218-46B7-A343-6A25953586CD}" srcId="{425610D9-3FC5-49B4-8B29-A06EDC226D94}" destId="{C36E6760-1B26-4BBB-AC6C-D53148D9BE25}" srcOrd="0" destOrd="0" parTransId="{E87D7891-D3EA-4CE2-974D-1A8568B89120}" sibTransId="{4C4CD49F-E946-47F9-AAB3-BE99ECAFE84D}"/>
    <dgm:cxn modelId="{5782C8DF-9449-4725-BA98-16A5177CB2CA}" type="presOf" srcId="{478EC24C-9A77-45AD-9D5B-E4957BBBD5F3}" destId="{06E5F66E-6ED0-4691-A485-7CE5BD4A27ED}" srcOrd="0" destOrd="0" presId="urn:microsoft.com/office/officeart/2005/8/layout/orgChart1"/>
    <dgm:cxn modelId="{307E15E2-8AF1-4D8A-B078-769A5A588666}" type="presOf" srcId="{E27A2840-1E74-4239-B715-889159B77959}" destId="{32F7636F-56AC-4600-B1F5-E0FFC6CB3C22}" srcOrd="0" destOrd="0" presId="urn:microsoft.com/office/officeart/2005/8/layout/orgChart1"/>
    <dgm:cxn modelId="{C00E67E5-26CF-41E0-A357-51A84293296A}" type="presOf" srcId="{2A80BF8B-AB07-4B63-9D1D-4A4C46FD2158}" destId="{1B550A2E-AAA8-4535-B334-51FBA5572574}" srcOrd="1" destOrd="0" presId="urn:microsoft.com/office/officeart/2005/8/layout/orgChart1"/>
    <dgm:cxn modelId="{F07868E6-2A3B-456D-8EA9-B8B9757D8619}" type="presOf" srcId="{D71ADF65-1D09-4A91-B91C-010EB65CEB69}" destId="{7A3A7C36-DA84-48C6-BFE5-58361F2B3097}" srcOrd="1" destOrd="0" presId="urn:microsoft.com/office/officeart/2005/8/layout/orgChart1"/>
    <dgm:cxn modelId="{D6543EE7-AA03-458B-BB26-A042FA242A5C}" type="presOf" srcId="{A9C08E47-DF28-476A-A02B-37F24363F723}" destId="{B74CF4D7-CA1A-4D6A-BBCE-B712635FF3DA}" srcOrd="0" destOrd="0" presId="urn:microsoft.com/office/officeart/2005/8/layout/orgChart1"/>
    <dgm:cxn modelId="{D3D2F5E9-9B1C-427C-AFB8-17B1BDB39FB1}" type="presOf" srcId="{A54CD2FC-3E51-4A6E-8D7A-EEF5327ECAA0}" destId="{FF8BADA3-8B3D-4A3F-9F80-2E9C55F4E03A}" srcOrd="0" destOrd="0" presId="urn:microsoft.com/office/officeart/2005/8/layout/orgChart1"/>
    <dgm:cxn modelId="{A57970EC-F731-4F5E-9358-96B1043A8F10}" srcId="{2A80BF8B-AB07-4B63-9D1D-4A4C46FD2158}" destId="{3329D2F8-9E7C-4D07-958B-95D940FE550A}" srcOrd="4" destOrd="0" parTransId="{F1809ED5-1F94-484B-BE8C-9F8E332BB512}" sibTransId="{448BC9F9-9FE5-4059-B176-042C2D644B23}"/>
    <dgm:cxn modelId="{DFFC69F0-1AC3-4C7D-8E6E-99A7F7F4C786}" type="presOf" srcId="{12316A84-2350-47AA-8CF4-CBD104661E3A}" destId="{49A82CF1-68D9-40BD-8121-8610F696F9D1}" srcOrd="1" destOrd="0" presId="urn:microsoft.com/office/officeart/2005/8/layout/orgChart1"/>
    <dgm:cxn modelId="{E8D8FFF1-9490-4C15-88FF-AF8088DA676F}" srcId="{A9C08E47-DF28-476A-A02B-37F24363F723}" destId="{E27A2840-1E74-4239-B715-889159B77959}" srcOrd="0" destOrd="0" parTransId="{22B4C482-7BD2-4735-933A-B083B18BB4A7}" sibTransId="{A8D82C02-FAE9-4C64-8B1E-3663E18C5318}"/>
    <dgm:cxn modelId="{F5C641F4-437F-4D24-9351-B04926C5570E}" srcId="{E27A2840-1E74-4239-B715-889159B77959}" destId="{083F0317-6D37-413F-9CBF-D447B3457FAE}" srcOrd="3" destOrd="0" parTransId="{E3E5CF3C-B428-4652-8CB9-540BAC24D145}" sibTransId="{585BBC60-18DF-45F7-A69F-DBBA1DE71ED4}"/>
    <dgm:cxn modelId="{206626FA-FB8B-4975-89E4-54572EEB5067}" type="presOf" srcId="{A2953ECF-1CDA-4206-A748-71777E0F9742}" destId="{D6DE550C-7116-4AB7-8548-EFC919EA6D13}" srcOrd="1" destOrd="0" presId="urn:microsoft.com/office/officeart/2005/8/layout/orgChart1"/>
    <dgm:cxn modelId="{F754C6FA-53DC-49EC-886D-8084A2024049}" type="presOf" srcId="{12316A84-2350-47AA-8CF4-CBD104661E3A}" destId="{9A9CE3FF-AB5F-4632-AADF-D2865293685E}" srcOrd="0" destOrd="0" presId="urn:microsoft.com/office/officeart/2005/8/layout/orgChart1"/>
    <dgm:cxn modelId="{ED0543FC-89DA-48BE-B2A5-18C958E1B276}" type="presOf" srcId="{A2953ECF-1CDA-4206-A748-71777E0F9742}" destId="{587C98FF-D6BF-47CE-9CCB-A5076E937ACD}" srcOrd="0" destOrd="0" presId="urn:microsoft.com/office/officeart/2005/8/layout/orgChart1"/>
    <dgm:cxn modelId="{BCE8467E-6549-49DC-80D7-5AD428246CA6}" type="presParOf" srcId="{B74CF4D7-CA1A-4D6A-BBCE-B712635FF3DA}" destId="{D177461F-7C6A-4C52-80CA-27253D559891}" srcOrd="0" destOrd="0" presId="urn:microsoft.com/office/officeart/2005/8/layout/orgChart1"/>
    <dgm:cxn modelId="{5D1C25F8-8668-4DF7-9417-3DE48FA86A3A}" type="presParOf" srcId="{D177461F-7C6A-4C52-80CA-27253D559891}" destId="{61D3C962-FFA8-46FB-A309-F3EACA92E5E9}" srcOrd="0" destOrd="0" presId="urn:microsoft.com/office/officeart/2005/8/layout/orgChart1"/>
    <dgm:cxn modelId="{4190E312-3118-4519-9177-06DEBDA3913D}" type="presParOf" srcId="{61D3C962-FFA8-46FB-A309-F3EACA92E5E9}" destId="{32F7636F-56AC-4600-B1F5-E0FFC6CB3C22}" srcOrd="0" destOrd="0" presId="urn:microsoft.com/office/officeart/2005/8/layout/orgChart1"/>
    <dgm:cxn modelId="{879BEAB1-B56F-474A-9FB4-B079F526C957}" type="presParOf" srcId="{61D3C962-FFA8-46FB-A309-F3EACA92E5E9}" destId="{1630D2FE-7CB6-4DAD-89D8-3649F9C175F3}" srcOrd="1" destOrd="0" presId="urn:microsoft.com/office/officeart/2005/8/layout/orgChart1"/>
    <dgm:cxn modelId="{586EE014-0848-4F38-8B95-669031191ED3}" type="presParOf" srcId="{D177461F-7C6A-4C52-80CA-27253D559891}" destId="{F15BCBD1-64D5-48E9-864B-EACC3A1C751C}" srcOrd="1" destOrd="0" presId="urn:microsoft.com/office/officeart/2005/8/layout/orgChart1"/>
    <dgm:cxn modelId="{B277534A-3D42-4A9F-B7FC-BA9F99EF530F}" type="presParOf" srcId="{F15BCBD1-64D5-48E9-864B-EACC3A1C751C}" destId="{01A0B157-5071-4B71-8E85-1AB32A585AAE}" srcOrd="0" destOrd="0" presId="urn:microsoft.com/office/officeart/2005/8/layout/orgChart1"/>
    <dgm:cxn modelId="{BABB05A4-5A2F-4011-AF63-E88980744791}" type="presParOf" srcId="{F15BCBD1-64D5-48E9-864B-EACC3A1C751C}" destId="{DF8B84D3-7F22-4AEF-A493-F7C5CEC84A36}" srcOrd="1" destOrd="0" presId="urn:microsoft.com/office/officeart/2005/8/layout/orgChart1"/>
    <dgm:cxn modelId="{A55CE394-861E-437B-9C09-078D73BEA6EA}" type="presParOf" srcId="{DF8B84D3-7F22-4AEF-A493-F7C5CEC84A36}" destId="{C846C5F1-0D52-47CF-A928-0721716EC059}" srcOrd="0" destOrd="0" presId="urn:microsoft.com/office/officeart/2005/8/layout/orgChart1"/>
    <dgm:cxn modelId="{AB4770C5-13C7-4162-919B-878EAF69B1F7}" type="presParOf" srcId="{C846C5F1-0D52-47CF-A928-0721716EC059}" destId="{09C00832-C371-4A4D-AC01-9ACB52B2D16B}" srcOrd="0" destOrd="0" presId="urn:microsoft.com/office/officeart/2005/8/layout/orgChart1"/>
    <dgm:cxn modelId="{45E5C706-A8C1-4281-8D9A-8DFFE33451D3}" type="presParOf" srcId="{C846C5F1-0D52-47CF-A928-0721716EC059}" destId="{ADB96F96-5B16-4088-9F1A-4E800C746E00}" srcOrd="1" destOrd="0" presId="urn:microsoft.com/office/officeart/2005/8/layout/orgChart1"/>
    <dgm:cxn modelId="{A5C12084-940F-44BD-AFF2-FE9980BD9553}" type="presParOf" srcId="{DF8B84D3-7F22-4AEF-A493-F7C5CEC84A36}" destId="{C30946C0-E9AB-4221-98E8-75CF5C6E6A46}" srcOrd="1" destOrd="0" presId="urn:microsoft.com/office/officeart/2005/8/layout/orgChart1"/>
    <dgm:cxn modelId="{231B4A3E-D760-407C-8D11-AF40A40A8C68}" type="presParOf" srcId="{C30946C0-E9AB-4221-98E8-75CF5C6E6A46}" destId="{2EDD62A2-2E23-45AC-BDD9-36574BE352BB}" srcOrd="0" destOrd="0" presId="urn:microsoft.com/office/officeart/2005/8/layout/orgChart1"/>
    <dgm:cxn modelId="{C26E4BDD-E05D-4C8D-8FEB-4CADEC27588D}" type="presParOf" srcId="{C30946C0-E9AB-4221-98E8-75CF5C6E6A46}" destId="{E5DE466A-D1CA-4310-86D8-8482D26CC608}" srcOrd="1" destOrd="0" presId="urn:microsoft.com/office/officeart/2005/8/layout/orgChart1"/>
    <dgm:cxn modelId="{7E013092-A274-4DEA-8CC4-D52465F92D76}" type="presParOf" srcId="{E5DE466A-D1CA-4310-86D8-8482D26CC608}" destId="{BF9279B4-DEDD-49D1-B707-8B33EA7DDDA1}" srcOrd="0" destOrd="0" presId="urn:microsoft.com/office/officeart/2005/8/layout/orgChart1"/>
    <dgm:cxn modelId="{5AB12C05-B605-43F9-9EEA-8100BC7F19FB}" type="presParOf" srcId="{BF9279B4-DEDD-49D1-B707-8B33EA7DDDA1}" destId="{387C5251-786E-48DC-B393-BBA315052DC2}" srcOrd="0" destOrd="0" presId="urn:microsoft.com/office/officeart/2005/8/layout/orgChart1"/>
    <dgm:cxn modelId="{F1716652-32DF-4747-A195-862F58B0761F}" type="presParOf" srcId="{BF9279B4-DEDD-49D1-B707-8B33EA7DDDA1}" destId="{2FE4E8AB-9AD0-4A11-B54F-88E21EE595D7}" srcOrd="1" destOrd="0" presId="urn:microsoft.com/office/officeart/2005/8/layout/orgChart1"/>
    <dgm:cxn modelId="{5D993EBB-D7A9-4A9A-BA7C-AABF6ECCC941}" type="presParOf" srcId="{E5DE466A-D1CA-4310-86D8-8482D26CC608}" destId="{96B76B1C-1749-4599-8776-0C28F4A4D0C2}" srcOrd="1" destOrd="0" presId="urn:microsoft.com/office/officeart/2005/8/layout/orgChart1"/>
    <dgm:cxn modelId="{F0F13436-414C-4070-B0EE-3E04FAB34AB5}" type="presParOf" srcId="{E5DE466A-D1CA-4310-86D8-8482D26CC608}" destId="{21FCB5B0-AAAD-4348-881E-9BC4DBDDCF5F}" srcOrd="2" destOrd="0" presId="urn:microsoft.com/office/officeart/2005/8/layout/orgChart1"/>
    <dgm:cxn modelId="{E14D28A8-57BA-4558-BB56-B5D3B7E55701}" type="presParOf" srcId="{C30946C0-E9AB-4221-98E8-75CF5C6E6A46}" destId="{F27C473D-F885-4294-8136-E10E9B748A00}" srcOrd="2" destOrd="0" presId="urn:microsoft.com/office/officeart/2005/8/layout/orgChart1"/>
    <dgm:cxn modelId="{51637EEE-1ECA-4393-AF15-2F4CBE9A7009}" type="presParOf" srcId="{C30946C0-E9AB-4221-98E8-75CF5C6E6A46}" destId="{2EB527B4-0103-43FB-BFA8-57B61AB08223}" srcOrd="3" destOrd="0" presId="urn:microsoft.com/office/officeart/2005/8/layout/orgChart1"/>
    <dgm:cxn modelId="{08DE7340-1E36-4C69-B5F6-2ECB0EE1667A}" type="presParOf" srcId="{2EB527B4-0103-43FB-BFA8-57B61AB08223}" destId="{E7E2C4ED-02DB-4670-A637-193951CAC047}" srcOrd="0" destOrd="0" presId="urn:microsoft.com/office/officeart/2005/8/layout/orgChart1"/>
    <dgm:cxn modelId="{CD00270E-181C-41E1-A914-9AA3BCACC26A}" type="presParOf" srcId="{E7E2C4ED-02DB-4670-A637-193951CAC047}" destId="{06E5F66E-6ED0-4691-A485-7CE5BD4A27ED}" srcOrd="0" destOrd="0" presId="urn:microsoft.com/office/officeart/2005/8/layout/orgChart1"/>
    <dgm:cxn modelId="{8719A736-AE29-49AB-B9C0-14DABD03BF37}" type="presParOf" srcId="{E7E2C4ED-02DB-4670-A637-193951CAC047}" destId="{D231C768-D85B-44C2-B075-E77CC843CA6F}" srcOrd="1" destOrd="0" presId="urn:microsoft.com/office/officeart/2005/8/layout/orgChart1"/>
    <dgm:cxn modelId="{484255A6-27A4-4C79-90C4-FA60369BE851}" type="presParOf" srcId="{2EB527B4-0103-43FB-BFA8-57B61AB08223}" destId="{06F48CB3-ADE4-49FE-BBF6-7899AA61225F}" srcOrd="1" destOrd="0" presId="urn:microsoft.com/office/officeart/2005/8/layout/orgChart1"/>
    <dgm:cxn modelId="{B1856F0C-30B2-4461-A89C-59FFF46F4C2F}" type="presParOf" srcId="{2EB527B4-0103-43FB-BFA8-57B61AB08223}" destId="{15EF7DEA-66FF-485E-AB13-84503BB82CC8}" srcOrd="2" destOrd="0" presId="urn:microsoft.com/office/officeart/2005/8/layout/orgChart1"/>
    <dgm:cxn modelId="{1A238681-9A66-4C66-BD73-7E3098B4F9FB}" type="presParOf" srcId="{C30946C0-E9AB-4221-98E8-75CF5C6E6A46}" destId="{F0BCEC41-99C2-45DE-BB08-BCFDFA24C42A}" srcOrd="4" destOrd="0" presId="urn:microsoft.com/office/officeart/2005/8/layout/orgChart1"/>
    <dgm:cxn modelId="{57240360-7AAB-4319-BDAD-9E54AB4C4096}" type="presParOf" srcId="{C30946C0-E9AB-4221-98E8-75CF5C6E6A46}" destId="{DB5FD882-BC24-4066-95C0-196E56E61330}" srcOrd="5" destOrd="0" presId="urn:microsoft.com/office/officeart/2005/8/layout/orgChart1"/>
    <dgm:cxn modelId="{0ED05485-EF5E-44DF-B117-3A66F92585EF}" type="presParOf" srcId="{DB5FD882-BC24-4066-95C0-196E56E61330}" destId="{F764241F-CBF7-4A4B-B6A7-3DDE86B476D2}" srcOrd="0" destOrd="0" presId="urn:microsoft.com/office/officeart/2005/8/layout/orgChart1"/>
    <dgm:cxn modelId="{24C3BC45-EDF5-46DE-9B26-6B4974470AA8}" type="presParOf" srcId="{F764241F-CBF7-4A4B-B6A7-3DDE86B476D2}" destId="{5AE46296-B5AC-4003-9F8E-83A0E95ACBD6}" srcOrd="0" destOrd="0" presId="urn:microsoft.com/office/officeart/2005/8/layout/orgChart1"/>
    <dgm:cxn modelId="{9BB4C637-05B7-402B-8E6F-D4A2BC8ED1B0}" type="presParOf" srcId="{F764241F-CBF7-4A4B-B6A7-3DDE86B476D2}" destId="{805F95AE-87C8-4C18-B69B-D8D84EAFB906}" srcOrd="1" destOrd="0" presId="urn:microsoft.com/office/officeart/2005/8/layout/orgChart1"/>
    <dgm:cxn modelId="{DCA2FF48-D4FD-439F-92DE-9A8D4A2D7914}" type="presParOf" srcId="{DB5FD882-BC24-4066-95C0-196E56E61330}" destId="{2A1E41B1-06BA-4712-8059-A945B95CD757}" srcOrd="1" destOrd="0" presId="urn:microsoft.com/office/officeart/2005/8/layout/orgChart1"/>
    <dgm:cxn modelId="{A0352F8B-AEFD-451C-8692-1B4702FE1668}" type="presParOf" srcId="{DB5FD882-BC24-4066-95C0-196E56E61330}" destId="{736E14E6-6C51-4C40-8833-B69D86689096}" srcOrd="2" destOrd="0" presId="urn:microsoft.com/office/officeart/2005/8/layout/orgChart1"/>
    <dgm:cxn modelId="{D88738D2-F4EB-44D4-B099-9226DFADE82C}" type="presParOf" srcId="{DF8B84D3-7F22-4AEF-A493-F7C5CEC84A36}" destId="{34A053CC-8A70-46EE-A41D-4B61083B9417}" srcOrd="2" destOrd="0" presId="urn:microsoft.com/office/officeart/2005/8/layout/orgChart1"/>
    <dgm:cxn modelId="{517BCA51-1893-48FC-A66E-6356E3290FEF}" type="presParOf" srcId="{F15BCBD1-64D5-48E9-864B-EACC3A1C751C}" destId="{837BFBB6-0AD9-46CD-99F2-F38CC772BA80}" srcOrd="2" destOrd="0" presId="urn:microsoft.com/office/officeart/2005/8/layout/orgChart1"/>
    <dgm:cxn modelId="{93C9183D-41F7-49FA-8D95-3A192456AEF0}" type="presParOf" srcId="{F15BCBD1-64D5-48E9-864B-EACC3A1C751C}" destId="{72F1E018-F921-4644-B567-B144EC893075}" srcOrd="3" destOrd="0" presId="urn:microsoft.com/office/officeart/2005/8/layout/orgChart1"/>
    <dgm:cxn modelId="{39360877-C47E-4E6B-9C7E-7A2F3AA876B6}" type="presParOf" srcId="{72F1E018-F921-4644-B567-B144EC893075}" destId="{FC12E1A7-8230-4E67-BDC7-7CF6B9FE3013}" srcOrd="0" destOrd="0" presId="urn:microsoft.com/office/officeart/2005/8/layout/orgChart1"/>
    <dgm:cxn modelId="{780513FC-62EB-4AF9-8D16-815EA0D7659A}" type="presParOf" srcId="{FC12E1A7-8230-4E67-BDC7-7CF6B9FE3013}" destId="{D7BDA1EE-4EB8-4653-91F1-D792B5B52DD0}" srcOrd="0" destOrd="0" presId="urn:microsoft.com/office/officeart/2005/8/layout/orgChart1"/>
    <dgm:cxn modelId="{5DD988F8-5A74-47E9-B2EA-F4B75071F1F8}" type="presParOf" srcId="{FC12E1A7-8230-4E67-BDC7-7CF6B9FE3013}" destId="{E79936E9-3620-4242-981C-29DAFB521DFE}" srcOrd="1" destOrd="0" presId="urn:microsoft.com/office/officeart/2005/8/layout/orgChart1"/>
    <dgm:cxn modelId="{79904EF8-7985-4B1A-9636-83B7D728AC70}" type="presParOf" srcId="{72F1E018-F921-4644-B567-B144EC893075}" destId="{8B3FDBD8-D3CE-4BC4-AD25-9656D98E2576}" srcOrd="1" destOrd="0" presId="urn:microsoft.com/office/officeart/2005/8/layout/orgChart1"/>
    <dgm:cxn modelId="{01726444-27F6-4138-9BAA-CF82C18AB320}" type="presParOf" srcId="{8B3FDBD8-D3CE-4BC4-AD25-9656D98E2576}" destId="{3DBEA487-9E5C-456A-A356-F636F3C3A890}" srcOrd="0" destOrd="0" presId="urn:microsoft.com/office/officeart/2005/8/layout/orgChart1"/>
    <dgm:cxn modelId="{B84D6B67-5911-4605-87F7-5C1994E65FAB}" type="presParOf" srcId="{8B3FDBD8-D3CE-4BC4-AD25-9656D98E2576}" destId="{F80664F8-BF8B-41A0-B1AE-A56747AEFCA7}" srcOrd="1" destOrd="0" presId="urn:microsoft.com/office/officeart/2005/8/layout/orgChart1"/>
    <dgm:cxn modelId="{6185F00B-AD55-4F02-8351-71B27BB78307}" type="presParOf" srcId="{F80664F8-BF8B-41A0-B1AE-A56747AEFCA7}" destId="{79A9017A-C7D4-4C73-AAC9-21C8CCB27B91}" srcOrd="0" destOrd="0" presId="urn:microsoft.com/office/officeart/2005/8/layout/orgChart1"/>
    <dgm:cxn modelId="{DBC0AD76-1242-4345-8419-0A5D97AE066B}" type="presParOf" srcId="{79A9017A-C7D4-4C73-AAC9-21C8CCB27B91}" destId="{B457A46A-A5E8-4ACB-9610-63F532902B88}" srcOrd="0" destOrd="0" presId="urn:microsoft.com/office/officeart/2005/8/layout/orgChart1"/>
    <dgm:cxn modelId="{F6CD1645-025E-4144-9822-E784938B7067}" type="presParOf" srcId="{79A9017A-C7D4-4C73-AAC9-21C8CCB27B91}" destId="{59F57F67-56B4-436B-B8BA-BD2A75F60E71}" srcOrd="1" destOrd="0" presId="urn:microsoft.com/office/officeart/2005/8/layout/orgChart1"/>
    <dgm:cxn modelId="{F8B1DDC3-508F-4FEE-BD65-D36B35413139}" type="presParOf" srcId="{F80664F8-BF8B-41A0-B1AE-A56747AEFCA7}" destId="{338CE4DD-3130-4246-A49B-BF1EB4904D1B}" srcOrd="1" destOrd="0" presId="urn:microsoft.com/office/officeart/2005/8/layout/orgChart1"/>
    <dgm:cxn modelId="{E0CFA794-C896-48B2-A749-1BF06ED52B10}" type="presParOf" srcId="{F80664F8-BF8B-41A0-B1AE-A56747AEFCA7}" destId="{4043F04C-0862-4EDD-BB79-11403EFD97EB}" srcOrd="2" destOrd="0" presId="urn:microsoft.com/office/officeart/2005/8/layout/orgChart1"/>
    <dgm:cxn modelId="{9A6EB160-47F4-44D0-8E05-4611C18F7D46}" type="presParOf" srcId="{8B3FDBD8-D3CE-4BC4-AD25-9656D98E2576}" destId="{3174E8F6-0FD8-4A5A-8FA3-E7C9E74458AC}" srcOrd="2" destOrd="0" presId="urn:microsoft.com/office/officeart/2005/8/layout/orgChart1"/>
    <dgm:cxn modelId="{1D4A7996-3903-4BD0-BDCD-40CDB26487DC}" type="presParOf" srcId="{8B3FDBD8-D3CE-4BC4-AD25-9656D98E2576}" destId="{BF7CA98A-24B7-48BB-ABC1-853F7EA66A16}" srcOrd="3" destOrd="0" presId="urn:microsoft.com/office/officeart/2005/8/layout/orgChart1"/>
    <dgm:cxn modelId="{B7998399-9597-4028-8330-606F0F49E07A}" type="presParOf" srcId="{BF7CA98A-24B7-48BB-ABC1-853F7EA66A16}" destId="{0DABFF03-4307-4D9F-B875-0E1729F46569}" srcOrd="0" destOrd="0" presId="urn:microsoft.com/office/officeart/2005/8/layout/orgChart1"/>
    <dgm:cxn modelId="{F8CA8A9D-87E6-4A18-9DC8-F4476B643879}" type="presParOf" srcId="{0DABFF03-4307-4D9F-B875-0E1729F46569}" destId="{6D920FCA-3248-4574-A98C-DE3FEB70106A}" srcOrd="0" destOrd="0" presId="urn:microsoft.com/office/officeart/2005/8/layout/orgChart1"/>
    <dgm:cxn modelId="{A3DE70FA-DB53-4125-BE4A-7B0080B65E8D}" type="presParOf" srcId="{0DABFF03-4307-4D9F-B875-0E1729F46569}" destId="{8BBBD2B1-415A-45F5-96EC-F8CA35D84E2C}" srcOrd="1" destOrd="0" presId="urn:microsoft.com/office/officeart/2005/8/layout/orgChart1"/>
    <dgm:cxn modelId="{E8A83D20-F331-455A-9A1C-88484EF35AF2}" type="presParOf" srcId="{BF7CA98A-24B7-48BB-ABC1-853F7EA66A16}" destId="{B38AB2F6-C5D2-4290-8B47-CBB8931E13E3}" srcOrd="1" destOrd="0" presId="urn:microsoft.com/office/officeart/2005/8/layout/orgChart1"/>
    <dgm:cxn modelId="{0A17FFF1-876A-4ED2-9A5C-0A5AD8BE8C13}" type="presParOf" srcId="{BF7CA98A-24B7-48BB-ABC1-853F7EA66A16}" destId="{6F6271E9-3059-40D7-B139-57F26603FBC6}" srcOrd="2" destOrd="0" presId="urn:microsoft.com/office/officeart/2005/8/layout/orgChart1"/>
    <dgm:cxn modelId="{57CC3838-AC68-4732-AB21-38CA489D318A}" type="presParOf" srcId="{8B3FDBD8-D3CE-4BC4-AD25-9656D98E2576}" destId="{2D774000-5F32-486F-81DA-54F419BE538C}" srcOrd="4" destOrd="0" presId="urn:microsoft.com/office/officeart/2005/8/layout/orgChart1"/>
    <dgm:cxn modelId="{3A38CA33-6D7A-4F4D-8D82-7CFA71DE5473}" type="presParOf" srcId="{8B3FDBD8-D3CE-4BC4-AD25-9656D98E2576}" destId="{10AEF082-79F6-4FBF-81FA-65B1F03BAA02}" srcOrd="5" destOrd="0" presId="urn:microsoft.com/office/officeart/2005/8/layout/orgChart1"/>
    <dgm:cxn modelId="{67DF63F3-5492-4305-8DF5-D5D6B1E16DE9}" type="presParOf" srcId="{10AEF082-79F6-4FBF-81FA-65B1F03BAA02}" destId="{D1857975-8016-4EE7-B56B-894558BE2758}" srcOrd="0" destOrd="0" presId="urn:microsoft.com/office/officeart/2005/8/layout/orgChart1"/>
    <dgm:cxn modelId="{7814CA85-E72D-4177-A058-1D7202ED4D8A}" type="presParOf" srcId="{D1857975-8016-4EE7-B56B-894558BE2758}" destId="{870A20FD-2908-43D6-9AAE-4151A9EC4F4D}" srcOrd="0" destOrd="0" presId="urn:microsoft.com/office/officeart/2005/8/layout/orgChart1"/>
    <dgm:cxn modelId="{F411F3CE-05A0-472E-9751-AA33B5211823}" type="presParOf" srcId="{D1857975-8016-4EE7-B56B-894558BE2758}" destId="{F51BD8F0-DA1E-4954-8CA9-E952113D103E}" srcOrd="1" destOrd="0" presId="urn:microsoft.com/office/officeart/2005/8/layout/orgChart1"/>
    <dgm:cxn modelId="{810C82E3-9DF9-4AEE-86DF-16133A290932}" type="presParOf" srcId="{10AEF082-79F6-4FBF-81FA-65B1F03BAA02}" destId="{BC679975-7FDC-418F-8886-3E6242E19583}" srcOrd="1" destOrd="0" presId="urn:microsoft.com/office/officeart/2005/8/layout/orgChart1"/>
    <dgm:cxn modelId="{830EB7BF-50B5-4481-9012-9535E9778E6E}" type="presParOf" srcId="{10AEF082-79F6-4FBF-81FA-65B1F03BAA02}" destId="{768EBEBD-FF24-4985-BB2D-801E1D19C769}" srcOrd="2" destOrd="0" presId="urn:microsoft.com/office/officeart/2005/8/layout/orgChart1"/>
    <dgm:cxn modelId="{4FFE045B-20A7-4BD5-B1AD-0ACA34ADEDAA}" type="presParOf" srcId="{8B3FDBD8-D3CE-4BC4-AD25-9656D98E2576}" destId="{F2196D2A-54FB-4C43-9D1C-FC11B05F06E8}" srcOrd="6" destOrd="0" presId="urn:microsoft.com/office/officeart/2005/8/layout/orgChart1"/>
    <dgm:cxn modelId="{B586E64E-24E0-4A15-8312-F164DBC09518}" type="presParOf" srcId="{8B3FDBD8-D3CE-4BC4-AD25-9656D98E2576}" destId="{CE106456-BCC5-426E-863E-A2BBB661BEF0}" srcOrd="7" destOrd="0" presId="urn:microsoft.com/office/officeart/2005/8/layout/orgChart1"/>
    <dgm:cxn modelId="{522B1B69-8912-4EA3-B60E-0F6021897BB4}" type="presParOf" srcId="{CE106456-BCC5-426E-863E-A2BBB661BEF0}" destId="{69C46EE4-4F19-40AA-85F0-EB04C831BC20}" srcOrd="0" destOrd="0" presId="urn:microsoft.com/office/officeart/2005/8/layout/orgChart1"/>
    <dgm:cxn modelId="{5FA870F0-A6FD-4082-9F7A-767E89D9A685}" type="presParOf" srcId="{69C46EE4-4F19-40AA-85F0-EB04C831BC20}" destId="{144241C2-D96B-4F47-94A6-0AC78EAEECF5}" srcOrd="0" destOrd="0" presId="urn:microsoft.com/office/officeart/2005/8/layout/orgChart1"/>
    <dgm:cxn modelId="{47B00D6C-EB1E-4635-84DD-7AED81DF284D}" type="presParOf" srcId="{69C46EE4-4F19-40AA-85F0-EB04C831BC20}" destId="{D0D5E682-7CA7-44BA-B9DD-B70DFA4D1D81}" srcOrd="1" destOrd="0" presId="urn:microsoft.com/office/officeart/2005/8/layout/orgChart1"/>
    <dgm:cxn modelId="{D4AF481D-A8BF-4399-977A-E222B1FE61A6}" type="presParOf" srcId="{CE106456-BCC5-426E-863E-A2BBB661BEF0}" destId="{F26A2931-ECCC-44C6-A69F-503DEDBFB907}" srcOrd="1" destOrd="0" presId="urn:microsoft.com/office/officeart/2005/8/layout/orgChart1"/>
    <dgm:cxn modelId="{9D199D45-CE71-45DB-9D26-16CCA1FBC1BF}" type="presParOf" srcId="{CE106456-BCC5-426E-863E-A2BBB661BEF0}" destId="{F253A598-0723-4DAB-B00B-50F6F17FF3BB}" srcOrd="2" destOrd="0" presId="urn:microsoft.com/office/officeart/2005/8/layout/orgChart1"/>
    <dgm:cxn modelId="{B8DF3CAF-33E2-4A85-9939-8581DF4F6376}" type="presParOf" srcId="{8B3FDBD8-D3CE-4BC4-AD25-9656D98E2576}" destId="{7CFECDFD-C509-4AE8-BA13-3555BA01DFEC}" srcOrd="8" destOrd="0" presId="urn:microsoft.com/office/officeart/2005/8/layout/orgChart1"/>
    <dgm:cxn modelId="{47959618-CAE8-49C2-93FC-D915B12BD6CB}" type="presParOf" srcId="{8B3FDBD8-D3CE-4BC4-AD25-9656D98E2576}" destId="{71A9114E-35D1-4E66-95FD-E30CE0ED1261}" srcOrd="9" destOrd="0" presId="urn:microsoft.com/office/officeart/2005/8/layout/orgChart1"/>
    <dgm:cxn modelId="{2D64AD7A-43F5-411D-95A9-2055D6186556}" type="presParOf" srcId="{71A9114E-35D1-4E66-95FD-E30CE0ED1261}" destId="{7E04B4D2-7FC2-4428-A9F7-53306E9DB0C7}" srcOrd="0" destOrd="0" presId="urn:microsoft.com/office/officeart/2005/8/layout/orgChart1"/>
    <dgm:cxn modelId="{6AC74EA2-34EB-49C1-BA16-6376F850D72E}" type="presParOf" srcId="{7E04B4D2-7FC2-4428-A9F7-53306E9DB0C7}" destId="{E9C5E8E6-90D3-4168-84B1-3DFF1B9A516A}" srcOrd="0" destOrd="0" presId="urn:microsoft.com/office/officeart/2005/8/layout/orgChart1"/>
    <dgm:cxn modelId="{49369517-7FB6-4E7D-BBDC-37ADF6D85549}" type="presParOf" srcId="{7E04B4D2-7FC2-4428-A9F7-53306E9DB0C7}" destId="{4C43EAA4-2610-4548-B278-00379A41820C}" srcOrd="1" destOrd="0" presId="urn:microsoft.com/office/officeart/2005/8/layout/orgChart1"/>
    <dgm:cxn modelId="{C3BBE5A1-8D9B-424C-8703-490F94B3ADAF}" type="presParOf" srcId="{71A9114E-35D1-4E66-95FD-E30CE0ED1261}" destId="{F5D409D1-628D-4679-931E-960A6BF2406A}" srcOrd="1" destOrd="0" presId="urn:microsoft.com/office/officeart/2005/8/layout/orgChart1"/>
    <dgm:cxn modelId="{9992943F-6E42-46DF-9E4C-0FA1A2FCADEE}" type="presParOf" srcId="{71A9114E-35D1-4E66-95FD-E30CE0ED1261}" destId="{1871EB1B-46EE-47F6-8573-C0AF55522F7A}" srcOrd="2" destOrd="0" presId="urn:microsoft.com/office/officeart/2005/8/layout/orgChart1"/>
    <dgm:cxn modelId="{2F82950D-4099-4BE9-9FC8-01198DE3A79D}" type="presParOf" srcId="{72F1E018-F921-4644-B567-B144EC893075}" destId="{DCC97481-69B2-47BD-8F1B-24CF8019D6F8}" srcOrd="2" destOrd="0" presId="urn:microsoft.com/office/officeart/2005/8/layout/orgChart1"/>
    <dgm:cxn modelId="{E5A7B7D8-50FD-44CC-88CF-D1E7D230A4F1}" type="presParOf" srcId="{F15BCBD1-64D5-48E9-864B-EACC3A1C751C}" destId="{54744CB5-ACE8-4027-8077-06D68F393521}" srcOrd="4" destOrd="0" presId="urn:microsoft.com/office/officeart/2005/8/layout/orgChart1"/>
    <dgm:cxn modelId="{EB6066AF-6189-49FD-AFE5-E8D57B6BBB04}" type="presParOf" srcId="{F15BCBD1-64D5-48E9-864B-EACC3A1C751C}" destId="{DD283585-E784-4E3D-A019-6DFF8A46FB76}" srcOrd="5" destOrd="0" presId="urn:microsoft.com/office/officeart/2005/8/layout/orgChart1"/>
    <dgm:cxn modelId="{8EC451D0-2091-4109-A7D1-DC727C0D0D23}" type="presParOf" srcId="{DD283585-E784-4E3D-A019-6DFF8A46FB76}" destId="{F2210DF7-A03A-43E5-8646-FBDE4DD4BEEC}" srcOrd="0" destOrd="0" presId="urn:microsoft.com/office/officeart/2005/8/layout/orgChart1"/>
    <dgm:cxn modelId="{B7ABBD9B-7B26-4F78-A141-39C1D5C8D473}" type="presParOf" srcId="{F2210DF7-A03A-43E5-8646-FBDE4DD4BEEC}" destId="{5A777024-5E38-44FA-BDBE-2C6D6434FCC9}" srcOrd="0" destOrd="0" presId="urn:microsoft.com/office/officeart/2005/8/layout/orgChart1"/>
    <dgm:cxn modelId="{5B52B39A-1FE9-4075-88A6-CD779422CDC3}" type="presParOf" srcId="{F2210DF7-A03A-43E5-8646-FBDE4DD4BEEC}" destId="{2DBFC63E-AA62-4C6E-9E30-8C689F38CBB0}" srcOrd="1" destOrd="0" presId="urn:microsoft.com/office/officeart/2005/8/layout/orgChart1"/>
    <dgm:cxn modelId="{D3FD1B0A-A837-4DF1-99B7-F4CA50B4D70E}" type="presParOf" srcId="{DD283585-E784-4E3D-A019-6DFF8A46FB76}" destId="{5D4906EB-7CF3-420B-8F97-68BCB92109D6}" srcOrd="1" destOrd="0" presId="urn:microsoft.com/office/officeart/2005/8/layout/orgChart1"/>
    <dgm:cxn modelId="{B45D0BFE-E88C-49C3-8B54-3FE568B3DC04}" type="presParOf" srcId="{5D4906EB-7CF3-420B-8F97-68BCB92109D6}" destId="{7BE23AC1-03ED-4392-96E8-BE8BFBA912DE}" srcOrd="0" destOrd="0" presId="urn:microsoft.com/office/officeart/2005/8/layout/orgChart1"/>
    <dgm:cxn modelId="{CCAA073C-C2A8-4855-AD08-0DB5C417FCB5}" type="presParOf" srcId="{5D4906EB-7CF3-420B-8F97-68BCB92109D6}" destId="{071E84C5-54D2-48C4-8DC8-24CC4FC152C8}" srcOrd="1" destOrd="0" presId="urn:microsoft.com/office/officeart/2005/8/layout/orgChart1"/>
    <dgm:cxn modelId="{C1B16B1C-67A1-41AB-8574-4B070141E54B}" type="presParOf" srcId="{071E84C5-54D2-48C4-8DC8-24CC4FC152C8}" destId="{90F7378B-C97C-41B3-96D4-74115CC9F19E}" srcOrd="0" destOrd="0" presId="urn:microsoft.com/office/officeart/2005/8/layout/orgChart1"/>
    <dgm:cxn modelId="{8324C656-0F6C-4266-9321-EF10DEA6B5A4}" type="presParOf" srcId="{90F7378B-C97C-41B3-96D4-74115CC9F19E}" destId="{D08AA8D4-EE00-438B-819E-339B35E5F374}" srcOrd="0" destOrd="0" presId="urn:microsoft.com/office/officeart/2005/8/layout/orgChart1"/>
    <dgm:cxn modelId="{9D49B4E7-680F-4A25-A24B-5DD05612F843}" type="presParOf" srcId="{90F7378B-C97C-41B3-96D4-74115CC9F19E}" destId="{1892713C-57F4-4761-9CF5-F6CD090532A1}" srcOrd="1" destOrd="0" presId="urn:microsoft.com/office/officeart/2005/8/layout/orgChart1"/>
    <dgm:cxn modelId="{B12975DD-6F24-45F9-90F3-A3835F943E08}" type="presParOf" srcId="{071E84C5-54D2-48C4-8DC8-24CC4FC152C8}" destId="{730E040A-D978-45B3-A4F8-D7C4EAA4EBEA}" srcOrd="1" destOrd="0" presId="urn:microsoft.com/office/officeart/2005/8/layout/orgChart1"/>
    <dgm:cxn modelId="{74750C57-B15A-4BC0-8FBE-36A8BE4A0146}" type="presParOf" srcId="{071E84C5-54D2-48C4-8DC8-24CC4FC152C8}" destId="{46790922-8120-4174-AA68-5B0C5FD50CEC}" srcOrd="2" destOrd="0" presId="urn:microsoft.com/office/officeart/2005/8/layout/orgChart1"/>
    <dgm:cxn modelId="{5CAADBCF-1794-423E-96BE-F587C0EDB7EA}" type="presParOf" srcId="{5D4906EB-7CF3-420B-8F97-68BCB92109D6}" destId="{7B9AA6C0-2CA3-4A3E-B71B-2ED1458C6941}" srcOrd="2" destOrd="0" presId="urn:microsoft.com/office/officeart/2005/8/layout/orgChart1"/>
    <dgm:cxn modelId="{E8F41871-2A90-44DE-A483-8B7A92F7DFD8}" type="presParOf" srcId="{5D4906EB-7CF3-420B-8F97-68BCB92109D6}" destId="{41738BCE-9FC7-4BFD-81B1-1A79A83A28D4}" srcOrd="3" destOrd="0" presId="urn:microsoft.com/office/officeart/2005/8/layout/orgChart1"/>
    <dgm:cxn modelId="{C6C6737C-71C6-4AF9-AA90-01F853413F24}" type="presParOf" srcId="{41738BCE-9FC7-4BFD-81B1-1A79A83A28D4}" destId="{16EC9868-A444-4D70-8E27-8B1D3CB404F2}" srcOrd="0" destOrd="0" presId="urn:microsoft.com/office/officeart/2005/8/layout/orgChart1"/>
    <dgm:cxn modelId="{EC57C028-F883-4FB9-B116-A9DA6C02BDCA}" type="presParOf" srcId="{16EC9868-A444-4D70-8E27-8B1D3CB404F2}" destId="{FF8BADA3-8B3D-4A3F-9F80-2E9C55F4E03A}" srcOrd="0" destOrd="0" presId="urn:microsoft.com/office/officeart/2005/8/layout/orgChart1"/>
    <dgm:cxn modelId="{CDC0739C-6654-4291-A142-8D2A15E07C59}" type="presParOf" srcId="{16EC9868-A444-4D70-8E27-8B1D3CB404F2}" destId="{EC4C1802-70EC-4705-B4A6-3A39F9666029}" srcOrd="1" destOrd="0" presId="urn:microsoft.com/office/officeart/2005/8/layout/orgChart1"/>
    <dgm:cxn modelId="{926F118A-2BC4-4D03-91DC-ED3356C62E61}" type="presParOf" srcId="{41738BCE-9FC7-4BFD-81B1-1A79A83A28D4}" destId="{3D840905-E1FD-4C5A-9C26-54FFEE75CA6C}" srcOrd="1" destOrd="0" presId="urn:microsoft.com/office/officeart/2005/8/layout/orgChart1"/>
    <dgm:cxn modelId="{B1B9F82F-74B5-4FF1-A001-86E7E19716F3}" type="presParOf" srcId="{41738BCE-9FC7-4BFD-81B1-1A79A83A28D4}" destId="{4C176A5F-8BA7-47B7-AD8C-29411AC6D9FD}" srcOrd="2" destOrd="0" presId="urn:microsoft.com/office/officeart/2005/8/layout/orgChart1"/>
    <dgm:cxn modelId="{7B5E41E2-D8B9-4274-974A-B4A53DCB6BAF}" type="presParOf" srcId="{5D4906EB-7CF3-420B-8F97-68BCB92109D6}" destId="{78035277-B299-4D4C-BEAB-AD8243AB6090}" srcOrd="4" destOrd="0" presId="urn:microsoft.com/office/officeart/2005/8/layout/orgChart1"/>
    <dgm:cxn modelId="{D1B61BDE-A48A-48C5-9EE8-4BF28BBF75FF}" type="presParOf" srcId="{5D4906EB-7CF3-420B-8F97-68BCB92109D6}" destId="{5E1B3749-46BE-4F7E-BD21-01DA31E937A5}" srcOrd="5" destOrd="0" presId="urn:microsoft.com/office/officeart/2005/8/layout/orgChart1"/>
    <dgm:cxn modelId="{A410EB02-6826-4A4C-950E-6D98D67E1276}" type="presParOf" srcId="{5E1B3749-46BE-4F7E-BD21-01DA31E937A5}" destId="{F38169D3-F099-4774-94ED-64948ED85A36}" srcOrd="0" destOrd="0" presId="urn:microsoft.com/office/officeart/2005/8/layout/orgChart1"/>
    <dgm:cxn modelId="{0E0DD804-F1B6-47A7-86F6-37A9890CD556}" type="presParOf" srcId="{F38169D3-F099-4774-94ED-64948ED85A36}" destId="{CBB8B661-7148-4844-AD8A-CDFBB751B998}" srcOrd="0" destOrd="0" presId="urn:microsoft.com/office/officeart/2005/8/layout/orgChart1"/>
    <dgm:cxn modelId="{74C9088C-9DD5-4706-B696-5571EC86DE51}" type="presParOf" srcId="{F38169D3-F099-4774-94ED-64948ED85A36}" destId="{DE577ED2-2B8A-4755-8C46-5D3299154E3D}" srcOrd="1" destOrd="0" presId="urn:microsoft.com/office/officeart/2005/8/layout/orgChart1"/>
    <dgm:cxn modelId="{0334164C-8D97-4FCA-9E21-9F09147D286E}" type="presParOf" srcId="{5E1B3749-46BE-4F7E-BD21-01DA31E937A5}" destId="{293AF337-B4A2-48B3-910D-E197FBB515DE}" srcOrd="1" destOrd="0" presId="urn:microsoft.com/office/officeart/2005/8/layout/orgChart1"/>
    <dgm:cxn modelId="{102EED96-5F31-4ACD-BE2D-84BA54E5DA94}" type="presParOf" srcId="{5E1B3749-46BE-4F7E-BD21-01DA31E937A5}" destId="{DAA919B0-ACFF-4218-BB4F-F593D4F4D352}" srcOrd="2" destOrd="0" presId="urn:microsoft.com/office/officeart/2005/8/layout/orgChart1"/>
    <dgm:cxn modelId="{F48FC746-8D3E-4983-BCE8-389DFC76B1A4}" type="presParOf" srcId="{DD283585-E784-4E3D-A019-6DFF8A46FB76}" destId="{BF23E1C9-FF16-474F-81D9-2E173856AFEB}" srcOrd="2" destOrd="0" presId="urn:microsoft.com/office/officeart/2005/8/layout/orgChart1"/>
    <dgm:cxn modelId="{8ECA6DDD-88F1-4389-B922-9C98D16B2BB0}" type="presParOf" srcId="{F15BCBD1-64D5-48E9-864B-EACC3A1C751C}" destId="{B44EF391-5B4C-4F90-9E8D-74FABB0A7C5B}" srcOrd="6" destOrd="0" presId="urn:microsoft.com/office/officeart/2005/8/layout/orgChart1"/>
    <dgm:cxn modelId="{5A92C83E-AFFD-4F0D-97E7-AE86AE8225A9}" type="presParOf" srcId="{F15BCBD1-64D5-48E9-864B-EACC3A1C751C}" destId="{D6FEB240-7AE9-41A2-9A8B-2A64EEE21020}" srcOrd="7" destOrd="0" presId="urn:microsoft.com/office/officeart/2005/8/layout/orgChart1"/>
    <dgm:cxn modelId="{6792E268-4325-47C8-8022-12B34760C07F}" type="presParOf" srcId="{D6FEB240-7AE9-41A2-9A8B-2A64EEE21020}" destId="{5E0F2692-7E20-45A8-B9F1-961FBFE88629}" srcOrd="0" destOrd="0" presId="urn:microsoft.com/office/officeart/2005/8/layout/orgChart1"/>
    <dgm:cxn modelId="{B9C9C94D-3AAB-4268-B7D7-31D099C0A5D5}" type="presParOf" srcId="{5E0F2692-7E20-45A8-B9F1-961FBFE88629}" destId="{9504CA47-A358-4CE9-91B9-2C4303D4EEC5}" srcOrd="0" destOrd="0" presId="urn:microsoft.com/office/officeart/2005/8/layout/orgChart1"/>
    <dgm:cxn modelId="{23537272-2DB7-452D-9798-36710A889E71}" type="presParOf" srcId="{5E0F2692-7E20-45A8-B9F1-961FBFE88629}" destId="{775AE13A-4822-482A-B629-C7577752038E}" srcOrd="1" destOrd="0" presId="urn:microsoft.com/office/officeart/2005/8/layout/orgChart1"/>
    <dgm:cxn modelId="{723F0E1E-6BD4-4377-BDAA-64A8A3CFB03A}" type="presParOf" srcId="{D6FEB240-7AE9-41A2-9A8B-2A64EEE21020}" destId="{46C5048E-73D6-40A0-8B5C-DB5433A9687F}" srcOrd="1" destOrd="0" presId="urn:microsoft.com/office/officeart/2005/8/layout/orgChart1"/>
    <dgm:cxn modelId="{2B430DBF-6890-4D72-8A3D-C97032497E4D}" type="presParOf" srcId="{46C5048E-73D6-40A0-8B5C-DB5433A9687F}" destId="{114F3C43-9D7C-4BF3-AECF-14AFA15D4901}" srcOrd="0" destOrd="0" presId="urn:microsoft.com/office/officeart/2005/8/layout/orgChart1"/>
    <dgm:cxn modelId="{848B6422-0A75-4AF8-996E-52F0BD487D0E}" type="presParOf" srcId="{46C5048E-73D6-40A0-8B5C-DB5433A9687F}" destId="{0CB0F4B1-570F-43A5-9EC1-33D713F75666}" srcOrd="1" destOrd="0" presId="urn:microsoft.com/office/officeart/2005/8/layout/orgChart1"/>
    <dgm:cxn modelId="{E1EC7CB5-F6C2-4C0A-9712-7C7E77C04F59}" type="presParOf" srcId="{0CB0F4B1-570F-43A5-9EC1-33D713F75666}" destId="{85671C67-4C04-4010-B844-A6ADDCEA4072}" srcOrd="0" destOrd="0" presId="urn:microsoft.com/office/officeart/2005/8/layout/orgChart1"/>
    <dgm:cxn modelId="{FAB8EF66-357A-4791-B5A7-22948B9D86AF}" type="presParOf" srcId="{85671C67-4C04-4010-B844-A6ADDCEA4072}" destId="{9C898E9C-4D8B-435C-9944-AC04A6C43B3B}" srcOrd="0" destOrd="0" presId="urn:microsoft.com/office/officeart/2005/8/layout/orgChart1"/>
    <dgm:cxn modelId="{E4870934-023F-4338-829E-40C82726D09C}" type="presParOf" srcId="{85671C67-4C04-4010-B844-A6ADDCEA4072}" destId="{305FD953-F83E-4B69-BFFA-CF34A8798269}" srcOrd="1" destOrd="0" presId="urn:microsoft.com/office/officeart/2005/8/layout/orgChart1"/>
    <dgm:cxn modelId="{266B7851-238A-473C-B1AE-1DE447B73106}" type="presParOf" srcId="{0CB0F4B1-570F-43A5-9EC1-33D713F75666}" destId="{DD8663E0-2A2B-47DB-85AB-1EC8B35C323F}" srcOrd="1" destOrd="0" presId="urn:microsoft.com/office/officeart/2005/8/layout/orgChart1"/>
    <dgm:cxn modelId="{DFAEE3B6-E22B-440D-9FBC-8769805F174B}" type="presParOf" srcId="{0CB0F4B1-570F-43A5-9EC1-33D713F75666}" destId="{22A48B26-9A9A-4EFE-9E5E-03EE0FE80B79}" srcOrd="2" destOrd="0" presId="urn:microsoft.com/office/officeart/2005/8/layout/orgChart1"/>
    <dgm:cxn modelId="{EC35A1C2-ECCD-4ED1-AAF5-1922D29D559A}" type="presParOf" srcId="{46C5048E-73D6-40A0-8B5C-DB5433A9687F}" destId="{6AC15775-6721-48C8-B3EB-B0FB41740EC4}" srcOrd="2" destOrd="0" presId="urn:microsoft.com/office/officeart/2005/8/layout/orgChart1"/>
    <dgm:cxn modelId="{15918F94-E768-400E-BCA5-732F9A448042}" type="presParOf" srcId="{46C5048E-73D6-40A0-8B5C-DB5433A9687F}" destId="{51E3CDAD-C466-4DF2-B748-B583C513CDCA}" srcOrd="3" destOrd="0" presId="urn:microsoft.com/office/officeart/2005/8/layout/orgChart1"/>
    <dgm:cxn modelId="{FAB0759E-1D7D-4454-841E-F45945141B62}" type="presParOf" srcId="{51E3CDAD-C466-4DF2-B748-B583C513CDCA}" destId="{67119912-57AB-4813-8810-07E6E1FE7400}" srcOrd="0" destOrd="0" presId="urn:microsoft.com/office/officeart/2005/8/layout/orgChart1"/>
    <dgm:cxn modelId="{A3B47FB9-D2C2-4CD5-9F44-9E5184F9DBE5}" type="presParOf" srcId="{67119912-57AB-4813-8810-07E6E1FE7400}" destId="{29F2C6BA-1DC5-4960-A0F2-149690529BA4}" srcOrd="0" destOrd="0" presId="urn:microsoft.com/office/officeart/2005/8/layout/orgChart1"/>
    <dgm:cxn modelId="{96F752E8-EBF3-4808-8701-9338039D1519}" type="presParOf" srcId="{67119912-57AB-4813-8810-07E6E1FE7400}" destId="{D18433F6-3AE9-43B1-8C90-A929169E86D8}" srcOrd="1" destOrd="0" presId="urn:microsoft.com/office/officeart/2005/8/layout/orgChart1"/>
    <dgm:cxn modelId="{D0E9A9B7-E785-4F53-B2A4-2E1786DDA613}" type="presParOf" srcId="{51E3CDAD-C466-4DF2-B748-B583C513CDCA}" destId="{F1F2BA18-4E13-4D82-8884-3E979762874C}" srcOrd="1" destOrd="0" presId="urn:microsoft.com/office/officeart/2005/8/layout/orgChart1"/>
    <dgm:cxn modelId="{0019B12D-1CBB-4C15-B2DF-D4C887C4984F}" type="presParOf" srcId="{51E3CDAD-C466-4DF2-B748-B583C513CDCA}" destId="{4DD535A5-FEA2-4AE7-99DF-95DD721C7394}" srcOrd="2" destOrd="0" presId="urn:microsoft.com/office/officeart/2005/8/layout/orgChart1"/>
    <dgm:cxn modelId="{CB3DDDBA-60DA-4325-9D30-F244BE4C0B30}" type="presParOf" srcId="{D6FEB240-7AE9-41A2-9A8B-2A64EEE21020}" destId="{9BB430B8-BD1D-42AD-AA79-41106C1B8B89}" srcOrd="2" destOrd="0" presId="urn:microsoft.com/office/officeart/2005/8/layout/orgChart1"/>
    <dgm:cxn modelId="{C6F2735D-0A55-4A21-A1C1-E558FFA95839}" type="presParOf" srcId="{F15BCBD1-64D5-48E9-864B-EACC3A1C751C}" destId="{FF324411-4E3D-415A-94FE-FD5DDAEBF34E}" srcOrd="8" destOrd="0" presId="urn:microsoft.com/office/officeart/2005/8/layout/orgChart1"/>
    <dgm:cxn modelId="{69B1C8A1-0410-40CC-AA28-12339D3599D6}" type="presParOf" srcId="{F15BCBD1-64D5-48E9-864B-EACC3A1C751C}" destId="{1BF236B9-BB85-414F-9587-77BBE1677898}" srcOrd="9" destOrd="0" presId="urn:microsoft.com/office/officeart/2005/8/layout/orgChart1"/>
    <dgm:cxn modelId="{E9E762BE-1625-4DD5-9F5C-AECC7FED3619}" type="presParOf" srcId="{1BF236B9-BB85-414F-9587-77BBE1677898}" destId="{50779482-7DB3-48F0-8295-2B2E0F82140E}" srcOrd="0" destOrd="0" presId="urn:microsoft.com/office/officeart/2005/8/layout/orgChart1"/>
    <dgm:cxn modelId="{425E5D50-6FD8-477A-9512-146607B5B541}" type="presParOf" srcId="{50779482-7DB3-48F0-8295-2B2E0F82140E}" destId="{8BE0EDCE-2B3F-4864-BD2E-D3FE2111C67C}" srcOrd="0" destOrd="0" presId="urn:microsoft.com/office/officeart/2005/8/layout/orgChart1"/>
    <dgm:cxn modelId="{F93D05DE-3655-49B5-B806-C79FF6CB8718}" type="presParOf" srcId="{50779482-7DB3-48F0-8295-2B2E0F82140E}" destId="{1C153B00-4C1C-46A5-A9BF-AD40B408ED93}" srcOrd="1" destOrd="0" presId="urn:microsoft.com/office/officeart/2005/8/layout/orgChart1"/>
    <dgm:cxn modelId="{4C37D586-5D6D-4A2B-8A65-7403B9092564}" type="presParOf" srcId="{1BF236B9-BB85-414F-9587-77BBE1677898}" destId="{1CC9461E-E6D7-44E7-B65E-8D234A07C1FF}" srcOrd="1" destOrd="0" presId="urn:microsoft.com/office/officeart/2005/8/layout/orgChart1"/>
    <dgm:cxn modelId="{41A4FA7E-2750-4AE6-8CA5-DA338F4177A1}" type="presParOf" srcId="{1CC9461E-E6D7-44E7-B65E-8D234A07C1FF}" destId="{1A5A7D76-4F64-4788-9DBD-A8DE0456A544}" srcOrd="0" destOrd="0" presId="urn:microsoft.com/office/officeart/2005/8/layout/orgChart1"/>
    <dgm:cxn modelId="{56D21A5E-5D0D-451A-8FC5-4932FC75A2D0}" type="presParOf" srcId="{1CC9461E-E6D7-44E7-B65E-8D234A07C1FF}" destId="{BB8D1F7E-81E4-47FD-ACCC-FB85233C7ADA}" srcOrd="1" destOrd="0" presId="urn:microsoft.com/office/officeart/2005/8/layout/orgChart1"/>
    <dgm:cxn modelId="{1BD3B8D0-454E-4F67-9775-BF25B8575275}" type="presParOf" srcId="{BB8D1F7E-81E4-47FD-ACCC-FB85233C7ADA}" destId="{7273AC64-72CC-4E11-AA59-C2BABFBC0C5F}" srcOrd="0" destOrd="0" presId="urn:microsoft.com/office/officeart/2005/8/layout/orgChart1"/>
    <dgm:cxn modelId="{26941559-E391-4EF3-85F0-437C40D8A4F7}" type="presParOf" srcId="{7273AC64-72CC-4E11-AA59-C2BABFBC0C5F}" destId="{9F08EBC8-5B81-40A2-B82D-9C22BB93A35E}" srcOrd="0" destOrd="0" presId="urn:microsoft.com/office/officeart/2005/8/layout/orgChart1"/>
    <dgm:cxn modelId="{10DC0BA1-53B0-4F44-8A3A-51E3E6758844}" type="presParOf" srcId="{7273AC64-72CC-4E11-AA59-C2BABFBC0C5F}" destId="{98295AA3-2B30-49A1-A57F-A49AA5A7AE62}" srcOrd="1" destOrd="0" presId="urn:microsoft.com/office/officeart/2005/8/layout/orgChart1"/>
    <dgm:cxn modelId="{D64920B3-FAB9-412D-B2D4-A04B574F2062}" type="presParOf" srcId="{BB8D1F7E-81E4-47FD-ACCC-FB85233C7ADA}" destId="{AF7228F3-8227-43BE-89A2-568AE29D2380}" srcOrd="1" destOrd="0" presId="urn:microsoft.com/office/officeart/2005/8/layout/orgChart1"/>
    <dgm:cxn modelId="{49843A05-4581-4EA4-9047-CBBC87B12A9F}" type="presParOf" srcId="{BB8D1F7E-81E4-47FD-ACCC-FB85233C7ADA}" destId="{B817BB43-FD0F-41CD-8BC4-7535D236B6BA}" srcOrd="2" destOrd="0" presId="urn:microsoft.com/office/officeart/2005/8/layout/orgChart1"/>
    <dgm:cxn modelId="{A3255562-9987-4DA5-ACA1-3C80B553584D}" type="presParOf" srcId="{1CC9461E-E6D7-44E7-B65E-8D234A07C1FF}" destId="{6D1A0C4F-645F-4501-A539-BF6EAE44FF9C}" srcOrd="2" destOrd="0" presId="urn:microsoft.com/office/officeart/2005/8/layout/orgChart1"/>
    <dgm:cxn modelId="{0D255F3F-2C1B-48F1-946A-2F3850C859A9}" type="presParOf" srcId="{1CC9461E-E6D7-44E7-B65E-8D234A07C1FF}" destId="{80293047-FFE3-48C3-A717-4E5DA5C78A53}" srcOrd="3" destOrd="0" presId="urn:microsoft.com/office/officeart/2005/8/layout/orgChart1"/>
    <dgm:cxn modelId="{F2F8E18B-F45D-48DD-81BD-20FE85D7CCF4}" type="presParOf" srcId="{80293047-FFE3-48C3-A717-4E5DA5C78A53}" destId="{9A71A51E-8FF3-41F2-99B1-C8ABA8A88568}" srcOrd="0" destOrd="0" presId="urn:microsoft.com/office/officeart/2005/8/layout/orgChart1"/>
    <dgm:cxn modelId="{1DA2A736-D224-4012-8076-6A2F8225AC11}" type="presParOf" srcId="{9A71A51E-8FF3-41F2-99B1-C8ABA8A88568}" destId="{872B86A1-A495-41C8-BFF3-26CB212BC767}" srcOrd="0" destOrd="0" presId="urn:microsoft.com/office/officeart/2005/8/layout/orgChart1"/>
    <dgm:cxn modelId="{7E1F37FC-0CFE-4B96-AD16-54A2B3CCF84B}" type="presParOf" srcId="{9A71A51E-8FF3-41F2-99B1-C8ABA8A88568}" destId="{D2C312B7-0CCC-4F9A-91A9-20BB8D3B50D1}" srcOrd="1" destOrd="0" presId="urn:microsoft.com/office/officeart/2005/8/layout/orgChart1"/>
    <dgm:cxn modelId="{3131D461-07B4-45E6-A021-9D98605BD70E}" type="presParOf" srcId="{80293047-FFE3-48C3-A717-4E5DA5C78A53}" destId="{5E3E8D3D-87F1-4C21-AAC3-BBAE7EA6523E}" srcOrd="1" destOrd="0" presId="urn:microsoft.com/office/officeart/2005/8/layout/orgChart1"/>
    <dgm:cxn modelId="{ECDCF92E-DA33-4754-A8A7-D064402706F5}" type="presParOf" srcId="{80293047-FFE3-48C3-A717-4E5DA5C78A53}" destId="{E69BF2AC-C5A6-4681-8B13-C2477D711FF9}" srcOrd="2" destOrd="0" presId="urn:microsoft.com/office/officeart/2005/8/layout/orgChart1"/>
    <dgm:cxn modelId="{88D48727-BB64-4B3B-B7D1-BD704100548E}" type="presParOf" srcId="{1CC9461E-E6D7-44E7-B65E-8D234A07C1FF}" destId="{B4E85910-D0F8-4E2E-912B-505A84F3B44F}" srcOrd="4" destOrd="0" presId="urn:microsoft.com/office/officeart/2005/8/layout/orgChart1"/>
    <dgm:cxn modelId="{8DE72C55-F360-435B-841F-749221CE9F9A}" type="presParOf" srcId="{1CC9461E-E6D7-44E7-B65E-8D234A07C1FF}" destId="{C50D2064-F708-4F25-B472-164F8B49612B}" srcOrd="5" destOrd="0" presId="urn:microsoft.com/office/officeart/2005/8/layout/orgChart1"/>
    <dgm:cxn modelId="{F217A49F-80CE-46CE-8D05-FF7147F25D0B}" type="presParOf" srcId="{C50D2064-F708-4F25-B472-164F8B49612B}" destId="{F0DB9397-3764-4C75-A180-38EC96F471E6}" srcOrd="0" destOrd="0" presId="urn:microsoft.com/office/officeart/2005/8/layout/orgChart1"/>
    <dgm:cxn modelId="{C0BFD368-F973-4A18-BB18-350F21D12FAB}" type="presParOf" srcId="{F0DB9397-3764-4C75-A180-38EC96F471E6}" destId="{A99E1CC1-A401-49F4-9056-90012331AFD7}" srcOrd="0" destOrd="0" presId="urn:microsoft.com/office/officeart/2005/8/layout/orgChart1"/>
    <dgm:cxn modelId="{591D918A-F07F-436F-8F33-71697D5F7DC4}" type="presParOf" srcId="{F0DB9397-3764-4C75-A180-38EC96F471E6}" destId="{630812D9-2783-4AB8-B323-E0E68B1EFBEF}" srcOrd="1" destOrd="0" presId="urn:microsoft.com/office/officeart/2005/8/layout/orgChart1"/>
    <dgm:cxn modelId="{60329003-6279-43C3-A86C-F5F003CF1A2C}" type="presParOf" srcId="{C50D2064-F708-4F25-B472-164F8B49612B}" destId="{0AD5DA89-4DF9-43AC-B556-827399DB025F}" srcOrd="1" destOrd="0" presId="urn:microsoft.com/office/officeart/2005/8/layout/orgChart1"/>
    <dgm:cxn modelId="{1ED00ED9-9F19-4A16-BA6C-88F05D4D164E}" type="presParOf" srcId="{C50D2064-F708-4F25-B472-164F8B49612B}" destId="{F4CCDF64-CE01-47AF-85C0-7684EFDF4FD6}" srcOrd="2" destOrd="0" presId="urn:microsoft.com/office/officeart/2005/8/layout/orgChart1"/>
    <dgm:cxn modelId="{09FF61BA-CCAE-4BD7-9926-06AEF6B6BFA3}" type="presParOf" srcId="{1CC9461E-E6D7-44E7-B65E-8D234A07C1FF}" destId="{F4A8AEB3-41F4-4411-AE84-C09F6FB91926}" srcOrd="6" destOrd="0" presId="urn:microsoft.com/office/officeart/2005/8/layout/orgChart1"/>
    <dgm:cxn modelId="{CB8155E4-4344-4A3B-A758-00D8257C85BA}" type="presParOf" srcId="{1CC9461E-E6D7-44E7-B65E-8D234A07C1FF}" destId="{5C18E50F-A435-4059-9361-05CB01B02D43}" srcOrd="7" destOrd="0" presId="urn:microsoft.com/office/officeart/2005/8/layout/orgChart1"/>
    <dgm:cxn modelId="{66D936EC-704A-49A0-881A-CBCBC542A2DB}" type="presParOf" srcId="{5C18E50F-A435-4059-9361-05CB01B02D43}" destId="{135BC2E1-0DB2-49C7-883B-8C7E36D90343}" srcOrd="0" destOrd="0" presId="urn:microsoft.com/office/officeart/2005/8/layout/orgChart1"/>
    <dgm:cxn modelId="{F5F549CD-CB1F-4AEC-A780-8E3B0EDD86BD}" type="presParOf" srcId="{135BC2E1-0DB2-49C7-883B-8C7E36D90343}" destId="{9A9CE3FF-AB5F-4632-AADF-D2865293685E}" srcOrd="0" destOrd="0" presId="urn:microsoft.com/office/officeart/2005/8/layout/orgChart1"/>
    <dgm:cxn modelId="{05ED155F-7DAD-4C96-91DA-713C45841C2B}" type="presParOf" srcId="{135BC2E1-0DB2-49C7-883B-8C7E36D90343}" destId="{49A82CF1-68D9-40BD-8121-8610F696F9D1}" srcOrd="1" destOrd="0" presId="urn:microsoft.com/office/officeart/2005/8/layout/orgChart1"/>
    <dgm:cxn modelId="{26E8D164-5DA2-4BDB-B459-48F869AB185F}" type="presParOf" srcId="{5C18E50F-A435-4059-9361-05CB01B02D43}" destId="{89FF7F18-4E51-41F8-AF2D-3887E85543B1}" srcOrd="1" destOrd="0" presId="urn:microsoft.com/office/officeart/2005/8/layout/orgChart1"/>
    <dgm:cxn modelId="{A1CA190D-5718-4C4D-9B2F-2D563FD0C12C}" type="presParOf" srcId="{5C18E50F-A435-4059-9361-05CB01B02D43}" destId="{83EB5B6B-BCC2-49B3-8C42-7BE6451F6C92}" srcOrd="2" destOrd="0" presId="urn:microsoft.com/office/officeart/2005/8/layout/orgChart1"/>
    <dgm:cxn modelId="{22FD78C0-9AD5-4C2E-9B71-57E76049322E}" type="presParOf" srcId="{1CC9461E-E6D7-44E7-B65E-8D234A07C1FF}" destId="{196F9793-DBBF-448A-AA7F-DDF93D014C5E}" srcOrd="8" destOrd="0" presId="urn:microsoft.com/office/officeart/2005/8/layout/orgChart1"/>
    <dgm:cxn modelId="{276309DC-BFB5-4ABD-8681-85CAA526685C}" type="presParOf" srcId="{1CC9461E-E6D7-44E7-B65E-8D234A07C1FF}" destId="{BB0309B1-8620-4D95-995F-4C022BDCFDB1}" srcOrd="9" destOrd="0" presId="urn:microsoft.com/office/officeart/2005/8/layout/orgChart1"/>
    <dgm:cxn modelId="{22B9FE9F-EFFB-446C-9E5E-4C32E03AE930}" type="presParOf" srcId="{BB0309B1-8620-4D95-995F-4C022BDCFDB1}" destId="{91183C4B-C09C-4CA1-A88E-6CB7DE257B27}" srcOrd="0" destOrd="0" presId="urn:microsoft.com/office/officeart/2005/8/layout/orgChart1"/>
    <dgm:cxn modelId="{44E6CEE7-90DD-494B-A0B5-E2106DE10447}" type="presParOf" srcId="{91183C4B-C09C-4CA1-A88E-6CB7DE257B27}" destId="{DFD05D78-7730-4892-904E-79187FACB864}" srcOrd="0" destOrd="0" presId="urn:microsoft.com/office/officeart/2005/8/layout/orgChart1"/>
    <dgm:cxn modelId="{CE78D474-0ECE-43F9-86EB-CC8C447CCEBC}" type="presParOf" srcId="{91183C4B-C09C-4CA1-A88E-6CB7DE257B27}" destId="{D47E0791-4B12-4194-8D9F-609B8D8F45EA}" srcOrd="1" destOrd="0" presId="urn:microsoft.com/office/officeart/2005/8/layout/orgChart1"/>
    <dgm:cxn modelId="{D83F0D8E-C9ED-45D3-9A31-612586CBEAC3}" type="presParOf" srcId="{BB0309B1-8620-4D95-995F-4C022BDCFDB1}" destId="{501672FD-7C0F-4ED5-85B2-F63F41FAA975}" srcOrd="1" destOrd="0" presId="urn:microsoft.com/office/officeart/2005/8/layout/orgChart1"/>
    <dgm:cxn modelId="{EFA37CC1-C71E-494E-95F3-8CD1FD34091D}" type="presParOf" srcId="{BB0309B1-8620-4D95-995F-4C022BDCFDB1}" destId="{87E54B9F-39D5-406D-B162-1FD8AF037491}" srcOrd="2" destOrd="0" presId="urn:microsoft.com/office/officeart/2005/8/layout/orgChart1"/>
    <dgm:cxn modelId="{3146DD98-CE9E-43E3-9111-23EA6AE0FB1A}" type="presParOf" srcId="{1BF236B9-BB85-414F-9587-77BBE1677898}" destId="{7C04830A-25F4-4C9A-A682-31A2BC83A76C}" srcOrd="2" destOrd="0" presId="urn:microsoft.com/office/officeart/2005/8/layout/orgChart1"/>
    <dgm:cxn modelId="{3DD45292-CE29-4507-9A35-0C1A642436B0}" type="presParOf" srcId="{F15BCBD1-64D5-48E9-864B-EACC3A1C751C}" destId="{93D86A3C-0FC5-492B-8D9F-6B4C4A2D418B}" srcOrd="10" destOrd="0" presId="urn:microsoft.com/office/officeart/2005/8/layout/orgChart1"/>
    <dgm:cxn modelId="{8639D579-A905-40B0-89D7-CE317DB17D3A}" type="presParOf" srcId="{F15BCBD1-64D5-48E9-864B-EACC3A1C751C}" destId="{ACF18259-C29F-4EAB-9FF3-8CABA576D0D0}" srcOrd="11" destOrd="0" presId="urn:microsoft.com/office/officeart/2005/8/layout/orgChart1"/>
    <dgm:cxn modelId="{1C1AB5DE-174F-49A0-BA9B-4591F7857A05}" type="presParOf" srcId="{ACF18259-C29F-4EAB-9FF3-8CABA576D0D0}" destId="{3EC5F7A7-F39F-4E57-A310-EBE0AD76107F}" srcOrd="0" destOrd="0" presId="urn:microsoft.com/office/officeart/2005/8/layout/orgChart1"/>
    <dgm:cxn modelId="{213FC1B0-FC42-45E5-AA10-A4661BDFE0A8}" type="presParOf" srcId="{3EC5F7A7-F39F-4E57-A310-EBE0AD76107F}" destId="{7001AB0C-A471-4B9E-A3BE-6BCCFCDB25B2}" srcOrd="0" destOrd="0" presId="urn:microsoft.com/office/officeart/2005/8/layout/orgChart1"/>
    <dgm:cxn modelId="{D1EF58E4-C2F5-48BD-9EBF-AA41D4766F6C}" type="presParOf" srcId="{3EC5F7A7-F39F-4E57-A310-EBE0AD76107F}" destId="{19695ED4-2D11-4037-9DFE-6365790567E8}" srcOrd="1" destOrd="0" presId="urn:microsoft.com/office/officeart/2005/8/layout/orgChart1"/>
    <dgm:cxn modelId="{C26BAEBB-8277-41F4-A324-F203EEF0F612}" type="presParOf" srcId="{ACF18259-C29F-4EAB-9FF3-8CABA576D0D0}" destId="{CFB23F51-AD91-40EC-B3C0-3C57E1E45F04}" srcOrd="1" destOrd="0" presId="urn:microsoft.com/office/officeart/2005/8/layout/orgChart1"/>
    <dgm:cxn modelId="{36F842CB-2B34-4B27-BDBB-F5C68240F496}" type="presParOf" srcId="{CFB23F51-AD91-40EC-B3C0-3C57E1E45F04}" destId="{B2876B55-B578-42D7-945A-B99042F40732}" srcOrd="0" destOrd="0" presId="urn:microsoft.com/office/officeart/2005/8/layout/orgChart1"/>
    <dgm:cxn modelId="{278D6C8D-CFF3-4E01-9F20-A0276254D504}" type="presParOf" srcId="{CFB23F51-AD91-40EC-B3C0-3C57E1E45F04}" destId="{ABF8AA72-FBE3-44FB-A721-8BAB26A39437}" srcOrd="1" destOrd="0" presId="urn:microsoft.com/office/officeart/2005/8/layout/orgChart1"/>
    <dgm:cxn modelId="{63CD8FE6-8708-4933-B700-D335986B8345}" type="presParOf" srcId="{ABF8AA72-FBE3-44FB-A721-8BAB26A39437}" destId="{067DA854-59BB-4833-84B0-C3455AA45C4A}" srcOrd="0" destOrd="0" presId="urn:microsoft.com/office/officeart/2005/8/layout/orgChart1"/>
    <dgm:cxn modelId="{A5631685-3303-479D-9429-4F3E29EB5058}" type="presParOf" srcId="{067DA854-59BB-4833-84B0-C3455AA45C4A}" destId="{40F00E0A-D514-4F03-908A-A9D60AC921B5}" srcOrd="0" destOrd="0" presId="urn:microsoft.com/office/officeart/2005/8/layout/orgChart1"/>
    <dgm:cxn modelId="{46EDF8C0-7CA3-4BB6-BAB0-FEFAF87F356E}" type="presParOf" srcId="{067DA854-59BB-4833-84B0-C3455AA45C4A}" destId="{7A3A7C36-DA84-48C6-BFE5-58361F2B3097}" srcOrd="1" destOrd="0" presId="urn:microsoft.com/office/officeart/2005/8/layout/orgChart1"/>
    <dgm:cxn modelId="{7C1758C7-9887-431E-99F9-E9C598F2FFA6}" type="presParOf" srcId="{ABF8AA72-FBE3-44FB-A721-8BAB26A39437}" destId="{500E81A7-F715-4422-AE6A-0270A07EC658}" srcOrd="1" destOrd="0" presId="urn:microsoft.com/office/officeart/2005/8/layout/orgChart1"/>
    <dgm:cxn modelId="{0D4C8675-E018-4480-8690-C889DC3C391D}" type="presParOf" srcId="{ABF8AA72-FBE3-44FB-A721-8BAB26A39437}" destId="{2F53FCF0-0389-409F-A882-2CC0126EF43C}" srcOrd="2" destOrd="0" presId="urn:microsoft.com/office/officeart/2005/8/layout/orgChart1"/>
    <dgm:cxn modelId="{A9DB171D-240C-4F1D-9C82-C1F461C66AC9}" type="presParOf" srcId="{CFB23F51-AD91-40EC-B3C0-3C57E1E45F04}" destId="{F1AB283C-0B96-44C2-BE1F-2FCCED7B2AE1}" srcOrd="2" destOrd="0" presId="urn:microsoft.com/office/officeart/2005/8/layout/orgChart1"/>
    <dgm:cxn modelId="{C9E759D2-12CA-423A-AA57-ED72B41CA52D}" type="presParOf" srcId="{CFB23F51-AD91-40EC-B3C0-3C57E1E45F04}" destId="{6338738D-7791-4BEC-9917-954B41C63F90}" srcOrd="3" destOrd="0" presId="urn:microsoft.com/office/officeart/2005/8/layout/orgChart1"/>
    <dgm:cxn modelId="{F9011E65-1E0E-4F82-8F6D-C5CB9388D068}" type="presParOf" srcId="{6338738D-7791-4BEC-9917-954B41C63F90}" destId="{D9524459-76FE-489A-AA65-0F7C315C0488}" srcOrd="0" destOrd="0" presId="urn:microsoft.com/office/officeart/2005/8/layout/orgChart1"/>
    <dgm:cxn modelId="{EB1EB085-C9DD-496E-875C-415ABC11F988}" type="presParOf" srcId="{D9524459-76FE-489A-AA65-0F7C315C0488}" destId="{587C98FF-D6BF-47CE-9CCB-A5076E937ACD}" srcOrd="0" destOrd="0" presId="urn:microsoft.com/office/officeart/2005/8/layout/orgChart1"/>
    <dgm:cxn modelId="{D14AE611-A525-4EA0-A8C2-D10291F6DF39}" type="presParOf" srcId="{D9524459-76FE-489A-AA65-0F7C315C0488}" destId="{D6DE550C-7116-4AB7-8548-EFC919EA6D13}" srcOrd="1" destOrd="0" presId="urn:microsoft.com/office/officeart/2005/8/layout/orgChart1"/>
    <dgm:cxn modelId="{4A0EFE20-2D7A-4D72-8188-1A1CBA584608}" type="presParOf" srcId="{6338738D-7791-4BEC-9917-954B41C63F90}" destId="{5B4BBD66-947A-415C-B2BB-71D7410F51DB}" srcOrd="1" destOrd="0" presId="urn:microsoft.com/office/officeart/2005/8/layout/orgChart1"/>
    <dgm:cxn modelId="{92A906AF-952F-463F-B99C-C0D6116966BF}" type="presParOf" srcId="{6338738D-7791-4BEC-9917-954B41C63F90}" destId="{5E30DEAC-2FCD-4A40-B0A7-8DD1C6BEBCD0}" srcOrd="2" destOrd="0" presId="urn:microsoft.com/office/officeart/2005/8/layout/orgChart1"/>
    <dgm:cxn modelId="{FCA999B3-141E-4184-B381-7D91C6BA2A89}" type="presParOf" srcId="{ACF18259-C29F-4EAB-9FF3-8CABA576D0D0}" destId="{075986FD-B13D-4B4D-BBB3-5A519BA45BD8}" srcOrd="2" destOrd="0" presId="urn:microsoft.com/office/officeart/2005/8/layout/orgChart1"/>
    <dgm:cxn modelId="{EE559424-7BD3-48AE-A62A-FDEE1FD5B938}" type="presParOf" srcId="{F15BCBD1-64D5-48E9-864B-EACC3A1C751C}" destId="{9F3BA270-7299-4081-A91C-8EC00940F705}" srcOrd="12" destOrd="0" presId="urn:microsoft.com/office/officeart/2005/8/layout/orgChart1"/>
    <dgm:cxn modelId="{8CE3A3D6-AE25-468B-8E29-00EBE93AF64D}" type="presParOf" srcId="{F15BCBD1-64D5-48E9-864B-EACC3A1C751C}" destId="{2D4A2EC1-F121-4BAF-A329-456275A51C8C}" srcOrd="13" destOrd="0" presId="urn:microsoft.com/office/officeart/2005/8/layout/orgChart1"/>
    <dgm:cxn modelId="{82B85A58-8A40-4125-B864-3DBD2C74420E}" type="presParOf" srcId="{2D4A2EC1-F121-4BAF-A329-456275A51C8C}" destId="{F83F097C-215E-4CFB-90F9-98B69B6C004B}" srcOrd="0" destOrd="0" presId="urn:microsoft.com/office/officeart/2005/8/layout/orgChart1"/>
    <dgm:cxn modelId="{41B17354-F12D-48E7-80A0-B997148A6A55}" type="presParOf" srcId="{F83F097C-215E-4CFB-90F9-98B69B6C004B}" destId="{9FE884D2-66E8-41E0-88A9-5DC1DCFEAB08}" srcOrd="0" destOrd="0" presId="urn:microsoft.com/office/officeart/2005/8/layout/orgChart1"/>
    <dgm:cxn modelId="{E949036D-5DFE-41E1-AA3F-CB4073968F4C}" type="presParOf" srcId="{F83F097C-215E-4CFB-90F9-98B69B6C004B}" destId="{1B550A2E-AAA8-4535-B334-51FBA5572574}" srcOrd="1" destOrd="0" presId="urn:microsoft.com/office/officeart/2005/8/layout/orgChart1"/>
    <dgm:cxn modelId="{5E72EDFF-6191-449F-97DB-EDEC2A58439F}" type="presParOf" srcId="{2D4A2EC1-F121-4BAF-A329-456275A51C8C}" destId="{07BF0769-C609-46FF-A21A-67B45C17AC06}" srcOrd="1" destOrd="0" presId="urn:microsoft.com/office/officeart/2005/8/layout/orgChart1"/>
    <dgm:cxn modelId="{7DF85E35-04CB-4F6D-95A1-CA1FC42E48D5}" type="presParOf" srcId="{07BF0769-C609-46FF-A21A-67B45C17AC06}" destId="{2D5283C8-E0EA-4624-908B-DBB91306465A}" srcOrd="0" destOrd="0" presId="urn:microsoft.com/office/officeart/2005/8/layout/orgChart1"/>
    <dgm:cxn modelId="{BEEC9206-C711-40B2-A316-0B5B0271611E}" type="presParOf" srcId="{07BF0769-C609-46FF-A21A-67B45C17AC06}" destId="{4147231B-D0EB-4290-9319-70D4BEF2FC27}" srcOrd="1" destOrd="0" presId="urn:microsoft.com/office/officeart/2005/8/layout/orgChart1"/>
    <dgm:cxn modelId="{0CD705A9-8F62-46A8-AA12-6D48BC788F10}" type="presParOf" srcId="{4147231B-D0EB-4290-9319-70D4BEF2FC27}" destId="{1B0EBEE5-80B7-46AB-9CC3-62ACF34BE849}" srcOrd="0" destOrd="0" presId="urn:microsoft.com/office/officeart/2005/8/layout/orgChart1"/>
    <dgm:cxn modelId="{D7D231CA-0C7D-47D4-9FDF-42ADEF801335}" type="presParOf" srcId="{1B0EBEE5-80B7-46AB-9CC3-62ACF34BE849}" destId="{8FB428DD-E3E9-45FF-B14F-31C88467A188}" srcOrd="0" destOrd="0" presId="urn:microsoft.com/office/officeart/2005/8/layout/orgChart1"/>
    <dgm:cxn modelId="{19EA0AD2-C1AF-43FD-B420-3C964CAE6956}" type="presParOf" srcId="{1B0EBEE5-80B7-46AB-9CC3-62ACF34BE849}" destId="{549FE0F1-20D1-4AC7-9E4E-3618A9921294}" srcOrd="1" destOrd="0" presId="urn:microsoft.com/office/officeart/2005/8/layout/orgChart1"/>
    <dgm:cxn modelId="{AC67BA20-70B9-47CB-9F28-57B84DACCF36}" type="presParOf" srcId="{4147231B-D0EB-4290-9319-70D4BEF2FC27}" destId="{5F2E4295-3574-4D0A-9357-055F34C1B840}" srcOrd="1" destOrd="0" presId="urn:microsoft.com/office/officeart/2005/8/layout/orgChart1"/>
    <dgm:cxn modelId="{4DF3D25F-CF2A-4E04-8837-CD3938443A3C}" type="presParOf" srcId="{4147231B-D0EB-4290-9319-70D4BEF2FC27}" destId="{067A80F6-3070-4E67-98A5-A8DA4F90DCF8}" srcOrd="2" destOrd="0" presId="urn:microsoft.com/office/officeart/2005/8/layout/orgChart1"/>
    <dgm:cxn modelId="{D40FECCF-C6EA-47A8-8E65-BECC01F86003}" type="presParOf" srcId="{07BF0769-C609-46FF-A21A-67B45C17AC06}" destId="{04CD454A-AC12-4429-A7A4-DB6F8E1947FB}" srcOrd="2" destOrd="0" presId="urn:microsoft.com/office/officeart/2005/8/layout/orgChart1"/>
    <dgm:cxn modelId="{22610DD3-1B9B-467A-BBF3-2E7F48009413}" type="presParOf" srcId="{07BF0769-C609-46FF-A21A-67B45C17AC06}" destId="{8965A44B-05EB-494A-8724-E5453CE99C02}" srcOrd="3" destOrd="0" presId="urn:microsoft.com/office/officeart/2005/8/layout/orgChart1"/>
    <dgm:cxn modelId="{DFF5F745-5B48-41FD-AA56-A7E260BC6562}" type="presParOf" srcId="{8965A44B-05EB-494A-8724-E5453CE99C02}" destId="{AB6DE8D5-D4CC-41B9-808C-7AF3FBE72EFE}" srcOrd="0" destOrd="0" presId="urn:microsoft.com/office/officeart/2005/8/layout/orgChart1"/>
    <dgm:cxn modelId="{5CC08CBC-9AF3-43C9-A0B0-E7646425037A}" type="presParOf" srcId="{AB6DE8D5-D4CC-41B9-808C-7AF3FBE72EFE}" destId="{CE3DC2DA-1DB3-47CA-BBCA-F117A1B70EA9}" srcOrd="0" destOrd="0" presId="urn:microsoft.com/office/officeart/2005/8/layout/orgChart1"/>
    <dgm:cxn modelId="{A6615AD4-B542-4340-BA1A-323D82E89454}" type="presParOf" srcId="{AB6DE8D5-D4CC-41B9-808C-7AF3FBE72EFE}" destId="{556EF08C-AC5A-47F2-8F33-322F7397B412}" srcOrd="1" destOrd="0" presId="urn:microsoft.com/office/officeart/2005/8/layout/orgChart1"/>
    <dgm:cxn modelId="{B70BFD0B-422D-464A-9BC6-F73384A24D1C}" type="presParOf" srcId="{8965A44B-05EB-494A-8724-E5453CE99C02}" destId="{422E019D-4097-4F16-B8FF-C524D9E9A91A}" srcOrd="1" destOrd="0" presId="urn:microsoft.com/office/officeart/2005/8/layout/orgChart1"/>
    <dgm:cxn modelId="{A2FEED42-38C9-4D82-A63A-958DBC8107AA}" type="presParOf" srcId="{8965A44B-05EB-494A-8724-E5453CE99C02}" destId="{EC230339-4A8A-4FF5-A588-BA7135507260}" srcOrd="2" destOrd="0" presId="urn:microsoft.com/office/officeart/2005/8/layout/orgChart1"/>
    <dgm:cxn modelId="{83691E11-5870-4ED3-80FF-C5B8E8982F08}" type="presParOf" srcId="{07BF0769-C609-46FF-A21A-67B45C17AC06}" destId="{01A0338F-34F5-42C5-853C-4D7D5B0680B8}" srcOrd="4" destOrd="0" presId="urn:microsoft.com/office/officeart/2005/8/layout/orgChart1"/>
    <dgm:cxn modelId="{FB021D9C-EB37-44B7-BE15-86D86D0E1701}" type="presParOf" srcId="{07BF0769-C609-46FF-A21A-67B45C17AC06}" destId="{7749EEC0-E329-4181-B31D-D50083395708}" srcOrd="5" destOrd="0" presId="urn:microsoft.com/office/officeart/2005/8/layout/orgChart1"/>
    <dgm:cxn modelId="{151B3137-8ECE-4955-A492-E3C9C41FF365}" type="presParOf" srcId="{7749EEC0-E329-4181-B31D-D50083395708}" destId="{B4276AB5-BCDE-447E-BB20-9A0A7D1B0EE1}" srcOrd="0" destOrd="0" presId="urn:microsoft.com/office/officeart/2005/8/layout/orgChart1"/>
    <dgm:cxn modelId="{0D3ED491-639E-46FC-9ED8-1DA1C60284AB}" type="presParOf" srcId="{B4276AB5-BCDE-447E-BB20-9A0A7D1B0EE1}" destId="{3B7B6D7E-05BB-48B5-AA0C-FB58C4AB3595}" srcOrd="0" destOrd="0" presId="urn:microsoft.com/office/officeart/2005/8/layout/orgChart1"/>
    <dgm:cxn modelId="{57912251-5023-4167-90E4-F72F3EF93DD6}" type="presParOf" srcId="{B4276AB5-BCDE-447E-BB20-9A0A7D1B0EE1}" destId="{B49F6833-E8C5-4457-B3E9-D23F2071EB74}" srcOrd="1" destOrd="0" presId="urn:microsoft.com/office/officeart/2005/8/layout/orgChart1"/>
    <dgm:cxn modelId="{64B566DF-397F-4ECE-81E0-8959ADEA5D10}" type="presParOf" srcId="{7749EEC0-E329-4181-B31D-D50083395708}" destId="{8E3055D7-5B3A-46F9-BCCB-482FD308A056}" srcOrd="1" destOrd="0" presId="urn:microsoft.com/office/officeart/2005/8/layout/orgChart1"/>
    <dgm:cxn modelId="{3DDA901E-D6D0-4338-B663-0ABB66CA1FBD}" type="presParOf" srcId="{7749EEC0-E329-4181-B31D-D50083395708}" destId="{AE9EF0EB-EBC5-446A-A2FA-DECE48E6F21C}" srcOrd="2" destOrd="0" presId="urn:microsoft.com/office/officeart/2005/8/layout/orgChart1"/>
    <dgm:cxn modelId="{7AC89D0A-420F-44F6-8897-1523A2ACA470}" type="presParOf" srcId="{07BF0769-C609-46FF-A21A-67B45C17AC06}" destId="{DA7CA66D-EB66-4F68-9DB8-3603525C4EE8}" srcOrd="6" destOrd="0" presId="urn:microsoft.com/office/officeart/2005/8/layout/orgChart1"/>
    <dgm:cxn modelId="{F4342589-507E-47F5-B2B2-7578B720492F}" type="presParOf" srcId="{07BF0769-C609-46FF-A21A-67B45C17AC06}" destId="{E18396F1-1C04-4063-8797-0EBE50741C68}" srcOrd="7" destOrd="0" presId="urn:microsoft.com/office/officeart/2005/8/layout/orgChart1"/>
    <dgm:cxn modelId="{84ADCE31-F5ED-4CA1-B6D2-71129E786CC2}" type="presParOf" srcId="{E18396F1-1C04-4063-8797-0EBE50741C68}" destId="{3A872CF2-C005-4921-B72D-BAA334E2266A}" srcOrd="0" destOrd="0" presId="urn:microsoft.com/office/officeart/2005/8/layout/orgChart1"/>
    <dgm:cxn modelId="{E1D3A810-100B-4FA9-A558-40388FF11158}" type="presParOf" srcId="{3A872CF2-C005-4921-B72D-BAA334E2266A}" destId="{D8B11D61-9497-411E-A155-C5BB610E6E8A}" srcOrd="0" destOrd="0" presId="urn:microsoft.com/office/officeart/2005/8/layout/orgChart1"/>
    <dgm:cxn modelId="{211CF354-CEA3-4B81-9CC1-5B7FD008694B}" type="presParOf" srcId="{3A872CF2-C005-4921-B72D-BAA334E2266A}" destId="{A9E01CA9-19F9-411F-9614-9203EF060C0A}" srcOrd="1" destOrd="0" presId="urn:microsoft.com/office/officeart/2005/8/layout/orgChart1"/>
    <dgm:cxn modelId="{2DFD33B1-61B9-4AD2-B7AA-7FE7A7295852}" type="presParOf" srcId="{E18396F1-1C04-4063-8797-0EBE50741C68}" destId="{964C1B30-06B6-4BBE-AC73-4D2723976B4F}" srcOrd="1" destOrd="0" presId="urn:microsoft.com/office/officeart/2005/8/layout/orgChart1"/>
    <dgm:cxn modelId="{3200DE88-31C5-4407-82DA-EC836B4AF2FE}" type="presParOf" srcId="{E18396F1-1C04-4063-8797-0EBE50741C68}" destId="{D44A7F84-A676-48C3-9C4E-541EAFF6163E}" srcOrd="2" destOrd="0" presId="urn:microsoft.com/office/officeart/2005/8/layout/orgChart1"/>
    <dgm:cxn modelId="{02D37F2C-8E2A-4ADE-9018-398DC0502219}" type="presParOf" srcId="{07BF0769-C609-46FF-A21A-67B45C17AC06}" destId="{025C0D0D-43F1-4438-8449-CEF2BAA653E3}" srcOrd="8" destOrd="0" presId="urn:microsoft.com/office/officeart/2005/8/layout/orgChart1"/>
    <dgm:cxn modelId="{978800BC-D566-4C8E-93C9-C8A8DBC6A992}" type="presParOf" srcId="{07BF0769-C609-46FF-A21A-67B45C17AC06}" destId="{0055BEF8-418D-4B8F-989D-43F8E82E702B}" srcOrd="9" destOrd="0" presId="urn:microsoft.com/office/officeart/2005/8/layout/orgChart1"/>
    <dgm:cxn modelId="{9196BA97-19F7-4E6B-9CC8-B0FE8719633C}" type="presParOf" srcId="{0055BEF8-418D-4B8F-989D-43F8E82E702B}" destId="{C0997C18-DF0F-4B99-8571-43D441054154}" srcOrd="0" destOrd="0" presId="urn:microsoft.com/office/officeart/2005/8/layout/orgChart1"/>
    <dgm:cxn modelId="{9EEB7C98-7AA2-41DA-B7E5-BB1B6DBC2638}" type="presParOf" srcId="{C0997C18-DF0F-4B99-8571-43D441054154}" destId="{BCC9FDD8-B9D9-42D4-B3FC-921BCE586C88}" srcOrd="0" destOrd="0" presId="urn:microsoft.com/office/officeart/2005/8/layout/orgChart1"/>
    <dgm:cxn modelId="{C915EBF4-AFAF-447F-A34C-2339F56B71E4}" type="presParOf" srcId="{C0997C18-DF0F-4B99-8571-43D441054154}" destId="{B16FB7C1-DF08-4E2E-92F1-C1092B72A89B}" srcOrd="1" destOrd="0" presId="urn:microsoft.com/office/officeart/2005/8/layout/orgChart1"/>
    <dgm:cxn modelId="{9D5AE325-0DD0-4A9B-A91F-BDBF49BDB3DC}" type="presParOf" srcId="{0055BEF8-418D-4B8F-989D-43F8E82E702B}" destId="{77E285F3-ECA9-4D8F-8DBB-5BD6485B918E}" srcOrd="1" destOrd="0" presId="urn:microsoft.com/office/officeart/2005/8/layout/orgChart1"/>
    <dgm:cxn modelId="{F70ECFA3-5CEB-46BC-9F98-952C28916DB9}" type="presParOf" srcId="{0055BEF8-418D-4B8F-989D-43F8E82E702B}" destId="{5FF00F2A-3CAD-477A-B18A-1FB2FB707193}" srcOrd="2" destOrd="0" presId="urn:microsoft.com/office/officeart/2005/8/layout/orgChart1"/>
    <dgm:cxn modelId="{2BB34A41-9FEB-4E98-A839-A128A2ADAFB0}" type="presParOf" srcId="{2D4A2EC1-F121-4BAF-A329-456275A51C8C}" destId="{ADC89B3F-7654-41D3-BF7C-16555AA0CC51}" srcOrd="2" destOrd="0" presId="urn:microsoft.com/office/officeart/2005/8/layout/orgChart1"/>
    <dgm:cxn modelId="{413B6FBA-98C7-409F-84CB-AB84A39A23CB}" type="presParOf" srcId="{D177461F-7C6A-4C52-80CA-27253D559891}" destId="{662B100A-84B7-4144-9C74-10E1D77AB875}"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FEF18C-9276-4F79-B430-81530E98EB0A}" type="doc">
      <dgm:prSet loTypeId="urn:microsoft.com/office/officeart/2005/8/layout/hierarchy3" loCatId="hierarchy" qsTypeId="urn:microsoft.com/office/officeart/2005/8/quickstyle/simple2" qsCatId="simple" csTypeId="urn:microsoft.com/office/officeart/2005/8/colors/accent0_1" csCatId="mainScheme" phldr="1"/>
      <dgm:spPr/>
      <dgm:t>
        <a:bodyPr/>
        <a:lstStyle/>
        <a:p>
          <a:endParaRPr lang="en-ZA"/>
        </a:p>
      </dgm:t>
    </dgm:pt>
    <dgm:pt modelId="{FC1C13A6-6EE0-45C0-A032-B6698DED06B6}">
      <dgm:prSet phldrT="[Text]" custT="1"/>
      <dgm:spPr/>
      <dgm:t>
        <a:bodyPr/>
        <a:lstStyle/>
        <a:p>
          <a:r>
            <a:rPr lang="en-US" sz="2000" b="1" dirty="0">
              <a:solidFill>
                <a:srgbClr val="002060"/>
              </a:solidFill>
              <a:latin typeface="Georgia Pro Cond Light" panose="02040306050405020303" pitchFamily="18" charset="0"/>
              <a:ea typeface="Canva Sans Bold"/>
              <a:cs typeface="Canva Sans Bold"/>
              <a:sym typeface="Canva Sans Bold"/>
            </a:rPr>
            <a:t>Measurement Instruments</a:t>
          </a:r>
          <a:endParaRPr lang="en-ZA" sz="2000" b="1" dirty="0">
            <a:solidFill>
              <a:srgbClr val="002060"/>
            </a:solidFill>
            <a:latin typeface="Georgia Pro Cond Light" panose="02040306050405020303" pitchFamily="18" charset="0"/>
          </a:endParaRPr>
        </a:p>
      </dgm:t>
    </dgm:pt>
    <dgm:pt modelId="{20D4A348-F911-4666-BA2B-7596FE657CBD}" type="parTrans" cxnId="{1347721E-B74C-431E-91BE-1D7C1A4810D7}">
      <dgm:prSet/>
      <dgm:spPr/>
      <dgm:t>
        <a:bodyPr/>
        <a:lstStyle/>
        <a:p>
          <a:endParaRPr lang="en-ZA" sz="2400" b="1">
            <a:solidFill>
              <a:srgbClr val="002060"/>
            </a:solidFill>
          </a:endParaRPr>
        </a:p>
      </dgm:t>
    </dgm:pt>
    <dgm:pt modelId="{8EA09781-F317-4414-9DB6-3B8E3FE248F7}" type="sibTrans" cxnId="{1347721E-B74C-431E-91BE-1D7C1A4810D7}">
      <dgm:prSet/>
      <dgm:spPr/>
      <dgm:t>
        <a:bodyPr/>
        <a:lstStyle/>
        <a:p>
          <a:endParaRPr lang="en-ZA" sz="2400" b="1">
            <a:solidFill>
              <a:srgbClr val="002060"/>
            </a:solidFill>
          </a:endParaRPr>
        </a:p>
      </dgm:t>
    </dgm:pt>
    <dgm:pt modelId="{74A7CCB2-B5FE-400A-BA4C-4927B4E85C37}">
      <dgm:prSet phldrT="[Text]" custT="1"/>
      <dgm:spPr/>
      <dgm:t>
        <a:bodyPr/>
        <a:lstStyle/>
        <a:p>
          <a:r>
            <a:rPr kumimoji="0" lang="en-US" altLang="en-US" sz="1800" b="1" i="0" u="none" strike="noStrike" cap="none" normalizeH="0" baseline="0" dirty="0">
              <a:ln/>
              <a:solidFill>
                <a:srgbClr val="002060"/>
              </a:solidFill>
              <a:effectLst/>
              <a:latin typeface="Georgia Pro Cond Light" panose="02040306050405020303" pitchFamily="18" charset="0"/>
            </a:rPr>
            <a:t>Empathy</a:t>
          </a:r>
          <a:endParaRPr lang="en-ZA" sz="1800" b="1" dirty="0">
            <a:solidFill>
              <a:srgbClr val="002060"/>
            </a:solidFill>
            <a:latin typeface="Georgia Pro Cond Light" panose="02040306050405020303" pitchFamily="18" charset="0"/>
          </a:endParaRPr>
        </a:p>
      </dgm:t>
    </dgm:pt>
    <dgm:pt modelId="{323BE9C5-D6DD-457A-BF46-ADA5ACC1EC6A}" type="parTrans" cxnId="{AB85A78E-C66A-4D81-AA94-51136C538470}">
      <dgm:prSet/>
      <dgm:spPr/>
      <dgm:t>
        <a:bodyPr/>
        <a:lstStyle/>
        <a:p>
          <a:endParaRPr lang="en-ZA" sz="2400" b="1">
            <a:solidFill>
              <a:srgbClr val="002060"/>
            </a:solidFill>
          </a:endParaRPr>
        </a:p>
      </dgm:t>
    </dgm:pt>
    <dgm:pt modelId="{65E66FCA-A09B-4AF3-A8D8-CC9C724F3B58}" type="sibTrans" cxnId="{AB85A78E-C66A-4D81-AA94-51136C538470}">
      <dgm:prSet/>
      <dgm:spPr/>
      <dgm:t>
        <a:bodyPr/>
        <a:lstStyle/>
        <a:p>
          <a:endParaRPr lang="en-ZA" sz="2400" b="1">
            <a:solidFill>
              <a:srgbClr val="002060"/>
            </a:solidFill>
          </a:endParaRPr>
        </a:p>
      </dgm:t>
    </dgm:pt>
    <dgm:pt modelId="{BD15E616-1C4C-4CF8-A195-A7991A68FA5C}">
      <dgm:prSet phldrT="[Text]" custT="1"/>
      <dgm:spPr/>
      <dgm:t>
        <a:bodyPr/>
        <a:lstStyle/>
        <a:p>
          <a:r>
            <a:rPr kumimoji="0" lang="en-US" altLang="en-US" sz="1800" b="1" i="0" u="none" strike="noStrike" cap="none" normalizeH="0" baseline="0" dirty="0">
              <a:ln/>
              <a:solidFill>
                <a:srgbClr val="002060"/>
              </a:solidFill>
              <a:effectLst/>
              <a:latin typeface="Georgia Pro Cond Light" panose="02040306050405020303" pitchFamily="18" charset="0"/>
            </a:rPr>
            <a:t>Convenience</a:t>
          </a:r>
          <a:endParaRPr lang="en-ZA" sz="1800" b="1" dirty="0">
            <a:solidFill>
              <a:srgbClr val="002060"/>
            </a:solidFill>
            <a:latin typeface="Georgia Pro Cond Light" panose="02040306050405020303" pitchFamily="18" charset="0"/>
          </a:endParaRPr>
        </a:p>
      </dgm:t>
    </dgm:pt>
    <dgm:pt modelId="{9CC84A63-1C0C-4453-B9DA-2ED863D5C613}" type="parTrans" cxnId="{A3F69227-27DA-48C8-816B-53AFAC9B4F48}">
      <dgm:prSet/>
      <dgm:spPr/>
      <dgm:t>
        <a:bodyPr/>
        <a:lstStyle/>
        <a:p>
          <a:endParaRPr lang="en-ZA" sz="2400" b="1">
            <a:solidFill>
              <a:srgbClr val="002060"/>
            </a:solidFill>
          </a:endParaRPr>
        </a:p>
      </dgm:t>
    </dgm:pt>
    <dgm:pt modelId="{19264653-173F-4508-9F59-7CDDE508346F}" type="sibTrans" cxnId="{A3F69227-27DA-48C8-816B-53AFAC9B4F48}">
      <dgm:prSet/>
      <dgm:spPr/>
      <dgm:t>
        <a:bodyPr/>
        <a:lstStyle/>
        <a:p>
          <a:endParaRPr lang="en-ZA" sz="2400" b="1">
            <a:solidFill>
              <a:srgbClr val="002060"/>
            </a:solidFill>
          </a:endParaRPr>
        </a:p>
      </dgm:t>
    </dgm:pt>
    <dgm:pt modelId="{3559A1C3-5846-4542-A5DA-5107EBBB7289}">
      <dgm:prSet custT="1"/>
      <dgm:spPr/>
      <dgm:t>
        <a:bodyPr/>
        <a:lstStyle/>
        <a:p>
          <a:r>
            <a:rPr kumimoji="0" lang="en-US" altLang="en-US" sz="1800" b="1" i="0" u="none" strike="noStrike" cap="none" normalizeH="0" baseline="0" dirty="0">
              <a:ln/>
              <a:solidFill>
                <a:srgbClr val="002060"/>
              </a:solidFill>
              <a:effectLst/>
              <a:latin typeface="Georgia Pro Cond Light" panose="02040306050405020303" pitchFamily="18" charset="0"/>
            </a:rPr>
            <a:t>Price Sensitivity</a:t>
          </a:r>
        </a:p>
      </dgm:t>
    </dgm:pt>
    <dgm:pt modelId="{9D87A156-66B7-47C7-AE6A-0EFC53EA7B9A}" type="parTrans" cxnId="{35E39CD2-6362-456F-AF7D-30EBD7C445C8}">
      <dgm:prSet/>
      <dgm:spPr/>
      <dgm:t>
        <a:bodyPr/>
        <a:lstStyle/>
        <a:p>
          <a:endParaRPr lang="en-ZA" sz="2400" b="1">
            <a:solidFill>
              <a:srgbClr val="002060"/>
            </a:solidFill>
          </a:endParaRPr>
        </a:p>
      </dgm:t>
    </dgm:pt>
    <dgm:pt modelId="{3354F11B-F087-49B1-A055-5090AE8E9E6F}" type="sibTrans" cxnId="{35E39CD2-6362-456F-AF7D-30EBD7C445C8}">
      <dgm:prSet/>
      <dgm:spPr/>
      <dgm:t>
        <a:bodyPr/>
        <a:lstStyle/>
        <a:p>
          <a:endParaRPr lang="en-ZA" sz="2400" b="1">
            <a:solidFill>
              <a:srgbClr val="002060"/>
            </a:solidFill>
          </a:endParaRPr>
        </a:p>
      </dgm:t>
    </dgm:pt>
    <dgm:pt modelId="{AAFE0B4D-D9C7-4298-B862-9D983B799E00}">
      <dgm:prSet custT="1"/>
      <dgm:spPr/>
      <dgm:t>
        <a:bodyPr/>
        <a:lstStyle/>
        <a:p>
          <a:r>
            <a:rPr kumimoji="0" lang="en-US" altLang="en-US" sz="1800" b="1" i="0" u="none" strike="noStrike" cap="none" normalizeH="0" baseline="0">
              <a:ln/>
              <a:solidFill>
                <a:srgbClr val="002060"/>
              </a:solidFill>
              <a:effectLst/>
              <a:latin typeface="Georgia Pro Cond Light" panose="02040306050405020303" pitchFamily="18" charset="0"/>
            </a:rPr>
            <a:t>Physical Environment</a:t>
          </a:r>
          <a:endParaRPr kumimoji="0" lang="en-US" altLang="en-US" sz="1800" b="1" i="0" u="none" strike="noStrike" cap="none" normalizeH="0" baseline="0" dirty="0">
            <a:ln/>
            <a:solidFill>
              <a:srgbClr val="002060"/>
            </a:solidFill>
            <a:effectLst/>
            <a:latin typeface="Georgia Pro Cond Light" panose="02040306050405020303" pitchFamily="18" charset="0"/>
          </a:endParaRPr>
        </a:p>
      </dgm:t>
    </dgm:pt>
    <dgm:pt modelId="{024B5A0C-D057-4B8B-9CA2-625C68D05823}" type="parTrans" cxnId="{88370DAB-196B-488C-847E-FD3CB701D120}">
      <dgm:prSet/>
      <dgm:spPr/>
      <dgm:t>
        <a:bodyPr/>
        <a:lstStyle/>
        <a:p>
          <a:endParaRPr lang="en-ZA" sz="2400" b="1">
            <a:solidFill>
              <a:srgbClr val="002060"/>
            </a:solidFill>
          </a:endParaRPr>
        </a:p>
      </dgm:t>
    </dgm:pt>
    <dgm:pt modelId="{C7C7C20A-CEB7-4625-98C7-6A6316C01DB4}" type="sibTrans" cxnId="{88370DAB-196B-488C-847E-FD3CB701D120}">
      <dgm:prSet/>
      <dgm:spPr/>
      <dgm:t>
        <a:bodyPr/>
        <a:lstStyle/>
        <a:p>
          <a:endParaRPr lang="en-ZA" sz="2400" b="1">
            <a:solidFill>
              <a:srgbClr val="002060"/>
            </a:solidFill>
          </a:endParaRPr>
        </a:p>
      </dgm:t>
    </dgm:pt>
    <dgm:pt modelId="{86C27CCB-9E90-4582-BD8C-107D1B499ACB}">
      <dgm:prSet custT="1"/>
      <dgm:spPr/>
      <dgm:t>
        <a:bodyPr/>
        <a:lstStyle/>
        <a:p>
          <a:r>
            <a:rPr kumimoji="0" lang="en-US" altLang="en-US" sz="1800" b="1" i="0" u="none" strike="noStrike" cap="none" normalizeH="0" baseline="0" dirty="0">
              <a:ln/>
              <a:solidFill>
                <a:srgbClr val="002060"/>
              </a:solidFill>
              <a:effectLst/>
              <a:latin typeface="Georgia Pro Cond Light" panose="02040306050405020303" pitchFamily="18" charset="0"/>
            </a:rPr>
            <a:t>Perceived Product Quality</a:t>
          </a:r>
        </a:p>
      </dgm:t>
    </dgm:pt>
    <dgm:pt modelId="{9C929C7E-D8FA-47ED-BA14-C474FB2F1E09}" type="parTrans" cxnId="{29D9D192-58EC-48CF-97A1-1E0DDF62E65A}">
      <dgm:prSet/>
      <dgm:spPr/>
      <dgm:t>
        <a:bodyPr/>
        <a:lstStyle/>
        <a:p>
          <a:endParaRPr lang="en-ZA" sz="2400" b="1">
            <a:solidFill>
              <a:srgbClr val="002060"/>
            </a:solidFill>
          </a:endParaRPr>
        </a:p>
      </dgm:t>
    </dgm:pt>
    <dgm:pt modelId="{C72D84C3-5800-43A7-A367-96E84601B1DB}" type="sibTrans" cxnId="{29D9D192-58EC-48CF-97A1-1E0DDF62E65A}">
      <dgm:prSet/>
      <dgm:spPr/>
      <dgm:t>
        <a:bodyPr/>
        <a:lstStyle/>
        <a:p>
          <a:endParaRPr lang="en-ZA" sz="2400" b="1">
            <a:solidFill>
              <a:srgbClr val="002060"/>
            </a:solidFill>
          </a:endParaRPr>
        </a:p>
      </dgm:t>
    </dgm:pt>
    <dgm:pt modelId="{B4732330-D863-474E-BD28-BC9AFB93B483}">
      <dgm:prSet custT="1"/>
      <dgm:spPr/>
      <dgm:t>
        <a:bodyPr/>
        <a:lstStyle/>
        <a:p>
          <a:r>
            <a:rPr kumimoji="0" lang="en-US" altLang="en-US" sz="1800" b="1" i="0" u="none" strike="noStrike" cap="none" normalizeH="0" baseline="0">
              <a:ln/>
              <a:solidFill>
                <a:srgbClr val="002060"/>
              </a:solidFill>
              <a:effectLst/>
              <a:latin typeface="Georgia Pro Cond Light" panose="02040306050405020303" pitchFamily="18" charset="0"/>
            </a:rPr>
            <a:t>Customer Trust</a:t>
          </a:r>
          <a:endParaRPr kumimoji="0" lang="en-US" altLang="en-US" sz="1800" b="1" i="0" u="none" strike="noStrike" cap="none" normalizeH="0" baseline="0" dirty="0">
            <a:ln/>
            <a:solidFill>
              <a:srgbClr val="002060"/>
            </a:solidFill>
            <a:effectLst/>
            <a:latin typeface="Georgia Pro Cond Light" panose="02040306050405020303" pitchFamily="18" charset="0"/>
          </a:endParaRPr>
        </a:p>
      </dgm:t>
    </dgm:pt>
    <dgm:pt modelId="{50F61508-4D36-45D9-A800-D6B5BCB4C41B}" type="parTrans" cxnId="{F6733D4E-3F2F-4C2E-9C69-D325595BAA25}">
      <dgm:prSet/>
      <dgm:spPr/>
      <dgm:t>
        <a:bodyPr/>
        <a:lstStyle/>
        <a:p>
          <a:endParaRPr lang="en-ZA" sz="2400" b="1">
            <a:solidFill>
              <a:srgbClr val="002060"/>
            </a:solidFill>
          </a:endParaRPr>
        </a:p>
      </dgm:t>
    </dgm:pt>
    <dgm:pt modelId="{34414763-35C6-4A0D-A1D0-14B5347B9F72}" type="sibTrans" cxnId="{F6733D4E-3F2F-4C2E-9C69-D325595BAA25}">
      <dgm:prSet/>
      <dgm:spPr/>
      <dgm:t>
        <a:bodyPr/>
        <a:lstStyle/>
        <a:p>
          <a:endParaRPr lang="en-ZA" sz="2400" b="1">
            <a:solidFill>
              <a:srgbClr val="002060"/>
            </a:solidFill>
          </a:endParaRPr>
        </a:p>
      </dgm:t>
    </dgm:pt>
    <dgm:pt modelId="{2AC7F9E8-8BD3-4995-A171-AE6D7BD8F0EF}">
      <dgm:prSet custT="1"/>
      <dgm:spPr/>
      <dgm:t>
        <a:bodyPr/>
        <a:lstStyle/>
        <a:p>
          <a:r>
            <a:rPr kumimoji="0" lang="en-US" altLang="en-US" sz="1800" b="1" i="0" u="none" strike="noStrike" cap="none" normalizeH="0" baseline="0">
              <a:ln/>
              <a:solidFill>
                <a:srgbClr val="002060"/>
              </a:solidFill>
              <a:effectLst/>
              <a:latin typeface="Georgia Pro Cond Light" panose="02040306050405020303" pitchFamily="18" charset="0"/>
            </a:rPr>
            <a:t>Purchase Intention</a:t>
          </a:r>
          <a:endParaRPr kumimoji="0" lang="en-US" altLang="en-US" sz="1800" b="1" i="0" u="none" strike="noStrike" cap="none" normalizeH="0" baseline="0" dirty="0">
            <a:ln/>
            <a:solidFill>
              <a:srgbClr val="002060"/>
            </a:solidFill>
            <a:effectLst/>
            <a:latin typeface="Georgia Pro Cond Light" panose="02040306050405020303" pitchFamily="18" charset="0"/>
          </a:endParaRPr>
        </a:p>
      </dgm:t>
    </dgm:pt>
    <dgm:pt modelId="{CC581313-9D9A-47AC-9486-941F6E30BBE2}" type="parTrans" cxnId="{7B8F2DB4-0150-46C6-95DF-19A9E44392B5}">
      <dgm:prSet/>
      <dgm:spPr/>
      <dgm:t>
        <a:bodyPr/>
        <a:lstStyle/>
        <a:p>
          <a:endParaRPr lang="en-ZA" sz="2400" b="1">
            <a:solidFill>
              <a:srgbClr val="002060"/>
            </a:solidFill>
          </a:endParaRPr>
        </a:p>
      </dgm:t>
    </dgm:pt>
    <dgm:pt modelId="{D31825AB-1313-49F9-B596-40F97EEF606F}" type="sibTrans" cxnId="{7B8F2DB4-0150-46C6-95DF-19A9E44392B5}">
      <dgm:prSet/>
      <dgm:spPr/>
      <dgm:t>
        <a:bodyPr/>
        <a:lstStyle/>
        <a:p>
          <a:endParaRPr lang="en-ZA" sz="2400" b="1">
            <a:solidFill>
              <a:srgbClr val="002060"/>
            </a:solidFill>
          </a:endParaRPr>
        </a:p>
      </dgm:t>
    </dgm:pt>
    <dgm:pt modelId="{B904BA19-9C53-46FC-9213-C8DCE36E08AE}">
      <dgm:prSet custT="1"/>
      <dgm:spPr/>
      <dgm:t>
        <a:bodyPr/>
        <a:lstStyle/>
        <a:p>
          <a:r>
            <a:rPr kumimoji="0" lang="en-US" altLang="en-US" sz="1800" b="1" i="0" u="none" strike="noStrike" cap="none" normalizeH="0" baseline="0" dirty="0">
              <a:ln/>
              <a:solidFill>
                <a:srgbClr val="002060"/>
              </a:solidFill>
              <a:effectLst/>
              <a:latin typeface="Georgia Pro Cond Light" panose="02040306050405020303" pitchFamily="18" charset="0"/>
            </a:rPr>
            <a:t>Perceived Value</a:t>
          </a:r>
        </a:p>
      </dgm:t>
    </dgm:pt>
    <dgm:pt modelId="{DB92C89F-F624-46D0-9E38-74C5326D1B7E}" type="parTrans" cxnId="{6317124F-C6FF-4FB9-A576-05636CF2AA5D}">
      <dgm:prSet/>
      <dgm:spPr/>
      <dgm:t>
        <a:bodyPr/>
        <a:lstStyle/>
        <a:p>
          <a:endParaRPr lang="en-ZA" sz="2400" b="1">
            <a:solidFill>
              <a:srgbClr val="002060"/>
            </a:solidFill>
          </a:endParaRPr>
        </a:p>
      </dgm:t>
    </dgm:pt>
    <dgm:pt modelId="{AEB1AC73-EFC2-4079-B6C2-C0DEB20DE6FE}" type="sibTrans" cxnId="{6317124F-C6FF-4FB9-A576-05636CF2AA5D}">
      <dgm:prSet/>
      <dgm:spPr/>
      <dgm:t>
        <a:bodyPr/>
        <a:lstStyle/>
        <a:p>
          <a:endParaRPr lang="en-ZA" sz="2400" b="1">
            <a:solidFill>
              <a:srgbClr val="002060"/>
            </a:solidFill>
          </a:endParaRPr>
        </a:p>
      </dgm:t>
    </dgm:pt>
    <dgm:pt modelId="{261BAABA-39B1-431D-9614-5C4255351460}">
      <dgm:prSet custT="1"/>
      <dgm:spPr>
        <a:solidFill>
          <a:srgbClr val="FF0000">
            <a:alpha val="90000"/>
          </a:srgbClr>
        </a:solidFill>
        <a:ln>
          <a:solidFill>
            <a:srgbClr val="FF0000"/>
          </a:solidFill>
        </a:ln>
      </dgm:spPr>
      <dgm:t>
        <a:bodyPr/>
        <a:lstStyle/>
        <a:p>
          <a:r>
            <a:rPr lang="en-ZA" sz="1800" b="1" dirty="0">
              <a:solidFill>
                <a:schemeClr val="tx1"/>
              </a:solidFill>
              <a:latin typeface="Georgia Pro Cond Light" panose="02040306050405020303" pitchFamily="18" charset="0"/>
            </a:rPr>
            <a:t>Purchase Intention</a:t>
          </a:r>
        </a:p>
      </dgm:t>
    </dgm:pt>
    <dgm:pt modelId="{F479BD2A-7E4A-4A6F-9A04-9F1967FB5AAA}" type="parTrans" cxnId="{84291082-0AB8-4F81-A729-E7A87F0E8699}">
      <dgm:prSet/>
      <dgm:spPr/>
      <dgm:t>
        <a:bodyPr/>
        <a:lstStyle/>
        <a:p>
          <a:endParaRPr lang="en-ZA"/>
        </a:p>
      </dgm:t>
    </dgm:pt>
    <dgm:pt modelId="{B1F6B190-91C7-41C6-8993-B519C83B0EEF}" type="sibTrans" cxnId="{84291082-0AB8-4F81-A729-E7A87F0E8699}">
      <dgm:prSet/>
      <dgm:spPr/>
      <dgm:t>
        <a:bodyPr/>
        <a:lstStyle/>
        <a:p>
          <a:endParaRPr lang="en-ZA"/>
        </a:p>
      </dgm:t>
    </dgm:pt>
    <dgm:pt modelId="{CFACAC95-AFB3-46CC-AC98-DD64F6F1DCF9}" type="pres">
      <dgm:prSet presAssocID="{32FEF18C-9276-4F79-B430-81530E98EB0A}" presName="diagram" presStyleCnt="0">
        <dgm:presLayoutVars>
          <dgm:chPref val="1"/>
          <dgm:dir/>
          <dgm:animOne val="branch"/>
          <dgm:animLvl val="lvl"/>
          <dgm:resizeHandles/>
        </dgm:presLayoutVars>
      </dgm:prSet>
      <dgm:spPr/>
    </dgm:pt>
    <dgm:pt modelId="{32C66EF8-D444-4CA2-B936-2C58AF3AEF19}" type="pres">
      <dgm:prSet presAssocID="{FC1C13A6-6EE0-45C0-A032-B6698DED06B6}" presName="root" presStyleCnt="0"/>
      <dgm:spPr/>
    </dgm:pt>
    <dgm:pt modelId="{F869CEC9-C60C-4CFE-87E0-6474811F7FC2}" type="pres">
      <dgm:prSet presAssocID="{FC1C13A6-6EE0-45C0-A032-B6698DED06B6}" presName="rootComposite" presStyleCnt="0"/>
      <dgm:spPr/>
    </dgm:pt>
    <dgm:pt modelId="{8FE8069D-3B4F-4F8C-817E-82FBA4A0DD44}" type="pres">
      <dgm:prSet presAssocID="{FC1C13A6-6EE0-45C0-A032-B6698DED06B6}" presName="rootText" presStyleLbl="node1" presStyleIdx="0" presStyleCnt="1" custScaleX="165761"/>
      <dgm:spPr/>
    </dgm:pt>
    <dgm:pt modelId="{5747A38D-3F63-4C46-BF2C-9D81A99A423A}" type="pres">
      <dgm:prSet presAssocID="{FC1C13A6-6EE0-45C0-A032-B6698DED06B6}" presName="rootConnector" presStyleLbl="node1" presStyleIdx="0" presStyleCnt="1"/>
      <dgm:spPr/>
    </dgm:pt>
    <dgm:pt modelId="{C3C03BB1-0536-4E97-A036-053ED3E88B5A}" type="pres">
      <dgm:prSet presAssocID="{FC1C13A6-6EE0-45C0-A032-B6698DED06B6}" presName="childShape" presStyleCnt="0"/>
      <dgm:spPr/>
    </dgm:pt>
    <dgm:pt modelId="{EDD70B0E-3495-4DEC-9EAC-8A85B96A8F0D}" type="pres">
      <dgm:prSet presAssocID="{323BE9C5-D6DD-457A-BF46-ADA5ACC1EC6A}" presName="Name13" presStyleLbl="parChTrans1D2" presStyleIdx="0" presStyleCnt="9"/>
      <dgm:spPr/>
    </dgm:pt>
    <dgm:pt modelId="{F5299CAA-5148-4EF6-99FB-6445F2D0AFFC}" type="pres">
      <dgm:prSet presAssocID="{74A7CCB2-B5FE-400A-BA4C-4927B4E85C37}" presName="childText" presStyleLbl="bgAcc1" presStyleIdx="0" presStyleCnt="9" custScaleX="160760">
        <dgm:presLayoutVars>
          <dgm:bulletEnabled val="1"/>
        </dgm:presLayoutVars>
      </dgm:prSet>
      <dgm:spPr/>
    </dgm:pt>
    <dgm:pt modelId="{1C705B9D-7591-45DD-A464-A2B85E0AE93D}" type="pres">
      <dgm:prSet presAssocID="{9CC84A63-1C0C-4453-B9DA-2ED863D5C613}" presName="Name13" presStyleLbl="parChTrans1D2" presStyleIdx="1" presStyleCnt="9"/>
      <dgm:spPr/>
    </dgm:pt>
    <dgm:pt modelId="{4BD1EBF0-5246-4B15-A105-4AE1BDC090CA}" type="pres">
      <dgm:prSet presAssocID="{BD15E616-1C4C-4CF8-A195-A7991A68FA5C}" presName="childText" presStyleLbl="bgAcc1" presStyleIdx="1" presStyleCnt="9" custScaleX="160760">
        <dgm:presLayoutVars>
          <dgm:bulletEnabled val="1"/>
        </dgm:presLayoutVars>
      </dgm:prSet>
      <dgm:spPr/>
    </dgm:pt>
    <dgm:pt modelId="{8229E0A7-711B-46FE-8D56-30E916C6F30B}" type="pres">
      <dgm:prSet presAssocID="{DB92C89F-F624-46D0-9E38-74C5326D1B7E}" presName="Name13" presStyleLbl="parChTrans1D2" presStyleIdx="2" presStyleCnt="9"/>
      <dgm:spPr/>
    </dgm:pt>
    <dgm:pt modelId="{42A1FAB1-F38D-43F5-A99C-85F74BD499B7}" type="pres">
      <dgm:prSet presAssocID="{B904BA19-9C53-46FC-9213-C8DCE36E08AE}" presName="childText" presStyleLbl="bgAcc1" presStyleIdx="2" presStyleCnt="9" custScaleX="160760">
        <dgm:presLayoutVars>
          <dgm:bulletEnabled val="1"/>
        </dgm:presLayoutVars>
      </dgm:prSet>
      <dgm:spPr/>
    </dgm:pt>
    <dgm:pt modelId="{51B984C4-426F-48BD-AAE6-BD4C48724754}" type="pres">
      <dgm:prSet presAssocID="{CC581313-9D9A-47AC-9486-941F6E30BBE2}" presName="Name13" presStyleLbl="parChTrans1D2" presStyleIdx="3" presStyleCnt="9"/>
      <dgm:spPr/>
    </dgm:pt>
    <dgm:pt modelId="{F8D25947-010F-4AAC-B9A6-AD6DA8FEB78B}" type="pres">
      <dgm:prSet presAssocID="{2AC7F9E8-8BD3-4995-A171-AE6D7BD8F0EF}" presName="childText" presStyleLbl="bgAcc1" presStyleIdx="3" presStyleCnt="9" custScaleX="160760">
        <dgm:presLayoutVars>
          <dgm:bulletEnabled val="1"/>
        </dgm:presLayoutVars>
      </dgm:prSet>
      <dgm:spPr/>
    </dgm:pt>
    <dgm:pt modelId="{2DBB6F0B-C9B5-4501-A6F3-2A8EC1B0006F}" type="pres">
      <dgm:prSet presAssocID="{50F61508-4D36-45D9-A800-D6B5BCB4C41B}" presName="Name13" presStyleLbl="parChTrans1D2" presStyleIdx="4" presStyleCnt="9"/>
      <dgm:spPr/>
    </dgm:pt>
    <dgm:pt modelId="{81E7224F-C94F-4824-8D3A-07288FFAFD4C}" type="pres">
      <dgm:prSet presAssocID="{B4732330-D863-474E-BD28-BC9AFB93B483}" presName="childText" presStyleLbl="bgAcc1" presStyleIdx="4" presStyleCnt="9" custScaleX="160760">
        <dgm:presLayoutVars>
          <dgm:bulletEnabled val="1"/>
        </dgm:presLayoutVars>
      </dgm:prSet>
      <dgm:spPr/>
    </dgm:pt>
    <dgm:pt modelId="{39B8BBE4-0914-49AE-A2B0-C82E63AAE523}" type="pres">
      <dgm:prSet presAssocID="{9C929C7E-D8FA-47ED-BA14-C474FB2F1E09}" presName="Name13" presStyleLbl="parChTrans1D2" presStyleIdx="5" presStyleCnt="9"/>
      <dgm:spPr/>
    </dgm:pt>
    <dgm:pt modelId="{B4604152-D2BD-4290-A1EB-7E598C43695E}" type="pres">
      <dgm:prSet presAssocID="{86C27CCB-9E90-4582-BD8C-107D1B499ACB}" presName="childText" presStyleLbl="bgAcc1" presStyleIdx="5" presStyleCnt="9" custScaleX="160760">
        <dgm:presLayoutVars>
          <dgm:bulletEnabled val="1"/>
        </dgm:presLayoutVars>
      </dgm:prSet>
      <dgm:spPr/>
    </dgm:pt>
    <dgm:pt modelId="{67B965BD-5D4D-42B6-909F-5AD1539DB77E}" type="pres">
      <dgm:prSet presAssocID="{024B5A0C-D057-4B8B-9CA2-625C68D05823}" presName="Name13" presStyleLbl="parChTrans1D2" presStyleIdx="6" presStyleCnt="9"/>
      <dgm:spPr/>
    </dgm:pt>
    <dgm:pt modelId="{DB11F4FA-B538-4913-80D2-F8AD428FAA08}" type="pres">
      <dgm:prSet presAssocID="{AAFE0B4D-D9C7-4298-B862-9D983B799E00}" presName="childText" presStyleLbl="bgAcc1" presStyleIdx="6" presStyleCnt="9" custScaleX="160760">
        <dgm:presLayoutVars>
          <dgm:bulletEnabled val="1"/>
        </dgm:presLayoutVars>
      </dgm:prSet>
      <dgm:spPr/>
    </dgm:pt>
    <dgm:pt modelId="{93E04D13-9560-49B2-8A42-9082715ABA1C}" type="pres">
      <dgm:prSet presAssocID="{9D87A156-66B7-47C7-AE6A-0EFC53EA7B9A}" presName="Name13" presStyleLbl="parChTrans1D2" presStyleIdx="7" presStyleCnt="9"/>
      <dgm:spPr/>
    </dgm:pt>
    <dgm:pt modelId="{490470CF-9781-41B5-B9AD-E5E0110D9B0D}" type="pres">
      <dgm:prSet presAssocID="{3559A1C3-5846-4542-A5DA-5107EBBB7289}" presName="childText" presStyleLbl="bgAcc1" presStyleIdx="7" presStyleCnt="9" custScaleX="160760">
        <dgm:presLayoutVars>
          <dgm:bulletEnabled val="1"/>
        </dgm:presLayoutVars>
      </dgm:prSet>
      <dgm:spPr/>
    </dgm:pt>
    <dgm:pt modelId="{9F41383B-E3AE-4A3A-B9CE-68C2B3CF9633}" type="pres">
      <dgm:prSet presAssocID="{F479BD2A-7E4A-4A6F-9A04-9F1967FB5AAA}" presName="Name13" presStyleLbl="parChTrans1D2" presStyleIdx="8" presStyleCnt="9"/>
      <dgm:spPr/>
    </dgm:pt>
    <dgm:pt modelId="{82D8A15F-2B52-4E9B-8F0A-8C46B6B8AB47}" type="pres">
      <dgm:prSet presAssocID="{261BAABA-39B1-431D-9614-5C4255351460}" presName="childText" presStyleLbl="bgAcc1" presStyleIdx="8" presStyleCnt="9" custScaleX="156036">
        <dgm:presLayoutVars>
          <dgm:bulletEnabled val="1"/>
        </dgm:presLayoutVars>
      </dgm:prSet>
      <dgm:spPr/>
    </dgm:pt>
  </dgm:ptLst>
  <dgm:cxnLst>
    <dgm:cxn modelId="{9F8E2007-F677-416D-97F5-3CDC9043F15D}" type="presOf" srcId="{323BE9C5-D6DD-457A-BF46-ADA5ACC1EC6A}" destId="{EDD70B0E-3495-4DEC-9EAC-8A85B96A8F0D}" srcOrd="0" destOrd="0" presId="urn:microsoft.com/office/officeart/2005/8/layout/hierarchy3"/>
    <dgm:cxn modelId="{DB333608-AE5E-4AAD-8149-3CED2148C0C1}" type="presOf" srcId="{9CC84A63-1C0C-4453-B9DA-2ED863D5C613}" destId="{1C705B9D-7591-45DD-A464-A2B85E0AE93D}" srcOrd="0" destOrd="0" presId="urn:microsoft.com/office/officeart/2005/8/layout/hierarchy3"/>
    <dgm:cxn modelId="{1347721E-B74C-431E-91BE-1D7C1A4810D7}" srcId="{32FEF18C-9276-4F79-B430-81530E98EB0A}" destId="{FC1C13A6-6EE0-45C0-A032-B6698DED06B6}" srcOrd="0" destOrd="0" parTransId="{20D4A348-F911-4666-BA2B-7596FE657CBD}" sibTransId="{8EA09781-F317-4414-9DB6-3B8E3FE248F7}"/>
    <dgm:cxn modelId="{A3F69227-27DA-48C8-816B-53AFAC9B4F48}" srcId="{FC1C13A6-6EE0-45C0-A032-B6698DED06B6}" destId="{BD15E616-1C4C-4CF8-A195-A7991A68FA5C}" srcOrd="1" destOrd="0" parTransId="{9CC84A63-1C0C-4453-B9DA-2ED863D5C613}" sibTransId="{19264653-173F-4508-9F59-7CDDE508346F}"/>
    <dgm:cxn modelId="{876CC838-AFBB-4FAE-A128-4319422D27A7}" type="presOf" srcId="{AAFE0B4D-D9C7-4298-B862-9D983B799E00}" destId="{DB11F4FA-B538-4913-80D2-F8AD428FAA08}" srcOrd="0" destOrd="0" presId="urn:microsoft.com/office/officeart/2005/8/layout/hierarchy3"/>
    <dgm:cxn modelId="{0DD50E40-01D0-4F35-8D82-1F9BDA5DAA54}" type="presOf" srcId="{32FEF18C-9276-4F79-B430-81530E98EB0A}" destId="{CFACAC95-AFB3-46CC-AC98-DD64F6F1DCF9}" srcOrd="0" destOrd="0" presId="urn:microsoft.com/office/officeart/2005/8/layout/hierarchy3"/>
    <dgm:cxn modelId="{F6F29642-5287-4F78-848F-ECE985170CE6}" type="presOf" srcId="{FC1C13A6-6EE0-45C0-A032-B6698DED06B6}" destId="{5747A38D-3F63-4C46-BF2C-9D81A99A423A}" srcOrd="1" destOrd="0" presId="urn:microsoft.com/office/officeart/2005/8/layout/hierarchy3"/>
    <dgm:cxn modelId="{6F92E662-8EF1-41EE-B136-7D26A108160E}" type="presOf" srcId="{BD15E616-1C4C-4CF8-A195-A7991A68FA5C}" destId="{4BD1EBF0-5246-4B15-A105-4AE1BDC090CA}" srcOrd="0" destOrd="0" presId="urn:microsoft.com/office/officeart/2005/8/layout/hierarchy3"/>
    <dgm:cxn modelId="{F6733D4E-3F2F-4C2E-9C69-D325595BAA25}" srcId="{FC1C13A6-6EE0-45C0-A032-B6698DED06B6}" destId="{B4732330-D863-474E-BD28-BC9AFB93B483}" srcOrd="4" destOrd="0" parTransId="{50F61508-4D36-45D9-A800-D6B5BCB4C41B}" sibTransId="{34414763-35C6-4A0D-A1D0-14B5347B9F72}"/>
    <dgm:cxn modelId="{6317124F-C6FF-4FB9-A576-05636CF2AA5D}" srcId="{FC1C13A6-6EE0-45C0-A032-B6698DED06B6}" destId="{B904BA19-9C53-46FC-9213-C8DCE36E08AE}" srcOrd="2" destOrd="0" parTransId="{DB92C89F-F624-46D0-9E38-74C5326D1B7E}" sibTransId="{AEB1AC73-EFC2-4079-B6C2-C0DEB20DE6FE}"/>
    <dgm:cxn modelId="{BD49B06F-97C1-4737-8D0C-8C2025782039}" type="presOf" srcId="{3559A1C3-5846-4542-A5DA-5107EBBB7289}" destId="{490470CF-9781-41B5-B9AD-E5E0110D9B0D}" srcOrd="0" destOrd="0" presId="urn:microsoft.com/office/officeart/2005/8/layout/hierarchy3"/>
    <dgm:cxn modelId="{84434D70-AE66-44BD-9348-9A45FE492D9E}" type="presOf" srcId="{FC1C13A6-6EE0-45C0-A032-B6698DED06B6}" destId="{8FE8069D-3B4F-4F8C-817E-82FBA4A0DD44}" srcOrd="0" destOrd="0" presId="urn:microsoft.com/office/officeart/2005/8/layout/hierarchy3"/>
    <dgm:cxn modelId="{4FB81877-8BAA-4489-9F06-B6D590064BC8}" type="presOf" srcId="{F479BD2A-7E4A-4A6F-9A04-9F1967FB5AAA}" destId="{9F41383B-E3AE-4A3A-B9CE-68C2B3CF9633}" srcOrd="0" destOrd="0" presId="urn:microsoft.com/office/officeart/2005/8/layout/hierarchy3"/>
    <dgm:cxn modelId="{DA3C4F7C-A3BC-4719-936E-3AEFD1C0EBF0}" type="presOf" srcId="{CC581313-9D9A-47AC-9486-941F6E30BBE2}" destId="{51B984C4-426F-48BD-AAE6-BD4C48724754}" srcOrd="0" destOrd="0" presId="urn:microsoft.com/office/officeart/2005/8/layout/hierarchy3"/>
    <dgm:cxn modelId="{84291082-0AB8-4F81-A729-E7A87F0E8699}" srcId="{FC1C13A6-6EE0-45C0-A032-B6698DED06B6}" destId="{261BAABA-39B1-431D-9614-5C4255351460}" srcOrd="8" destOrd="0" parTransId="{F479BD2A-7E4A-4A6F-9A04-9F1967FB5AAA}" sibTransId="{B1F6B190-91C7-41C6-8993-B519C83B0EEF}"/>
    <dgm:cxn modelId="{3DA1B88A-02F1-4B46-BEA1-3D4A02E33764}" type="presOf" srcId="{50F61508-4D36-45D9-A800-D6B5BCB4C41B}" destId="{2DBB6F0B-C9B5-4501-A6F3-2A8EC1B0006F}" srcOrd="0" destOrd="0" presId="urn:microsoft.com/office/officeart/2005/8/layout/hierarchy3"/>
    <dgm:cxn modelId="{AB85A78E-C66A-4D81-AA94-51136C538470}" srcId="{FC1C13A6-6EE0-45C0-A032-B6698DED06B6}" destId="{74A7CCB2-B5FE-400A-BA4C-4927B4E85C37}" srcOrd="0" destOrd="0" parTransId="{323BE9C5-D6DD-457A-BF46-ADA5ACC1EC6A}" sibTransId="{65E66FCA-A09B-4AF3-A8D8-CC9C724F3B58}"/>
    <dgm:cxn modelId="{29D9D192-58EC-48CF-97A1-1E0DDF62E65A}" srcId="{FC1C13A6-6EE0-45C0-A032-B6698DED06B6}" destId="{86C27CCB-9E90-4582-BD8C-107D1B499ACB}" srcOrd="5" destOrd="0" parTransId="{9C929C7E-D8FA-47ED-BA14-C474FB2F1E09}" sibTransId="{C72D84C3-5800-43A7-A367-96E84601B1DB}"/>
    <dgm:cxn modelId="{71F24495-4E02-47F9-9D1A-718767BFF6F9}" type="presOf" srcId="{B904BA19-9C53-46FC-9213-C8DCE36E08AE}" destId="{42A1FAB1-F38D-43F5-A99C-85F74BD499B7}" srcOrd="0" destOrd="0" presId="urn:microsoft.com/office/officeart/2005/8/layout/hierarchy3"/>
    <dgm:cxn modelId="{BCB9B596-E7A1-42D7-B2B1-32FDDCA477CE}" type="presOf" srcId="{9D87A156-66B7-47C7-AE6A-0EFC53EA7B9A}" destId="{93E04D13-9560-49B2-8A42-9082715ABA1C}" srcOrd="0" destOrd="0" presId="urn:microsoft.com/office/officeart/2005/8/layout/hierarchy3"/>
    <dgm:cxn modelId="{3A8689A6-13C1-4016-B792-BCD2643C1CB6}" type="presOf" srcId="{DB92C89F-F624-46D0-9E38-74C5326D1B7E}" destId="{8229E0A7-711B-46FE-8D56-30E916C6F30B}" srcOrd="0" destOrd="0" presId="urn:microsoft.com/office/officeart/2005/8/layout/hierarchy3"/>
    <dgm:cxn modelId="{88370DAB-196B-488C-847E-FD3CB701D120}" srcId="{FC1C13A6-6EE0-45C0-A032-B6698DED06B6}" destId="{AAFE0B4D-D9C7-4298-B862-9D983B799E00}" srcOrd="6" destOrd="0" parTransId="{024B5A0C-D057-4B8B-9CA2-625C68D05823}" sibTransId="{C7C7C20A-CEB7-4625-98C7-6A6316C01DB4}"/>
    <dgm:cxn modelId="{8390E1AE-C9F0-40EE-A5F9-9A1C6E48ECE9}" type="presOf" srcId="{9C929C7E-D8FA-47ED-BA14-C474FB2F1E09}" destId="{39B8BBE4-0914-49AE-A2B0-C82E63AAE523}" srcOrd="0" destOrd="0" presId="urn:microsoft.com/office/officeart/2005/8/layout/hierarchy3"/>
    <dgm:cxn modelId="{0DF358B0-CE1D-483C-B86D-330E07B03F49}" type="presOf" srcId="{74A7CCB2-B5FE-400A-BA4C-4927B4E85C37}" destId="{F5299CAA-5148-4EF6-99FB-6445F2D0AFFC}" srcOrd="0" destOrd="0" presId="urn:microsoft.com/office/officeart/2005/8/layout/hierarchy3"/>
    <dgm:cxn modelId="{7B8F2DB4-0150-46C6-95DF-19A9E44392B5}" srcId="{FC1C13A6-6EE0-45C0-A032-B6698DED06B6}" destId="{2AC7F9E8-8BD3-4995-A171-AE6D7BD8F0EF}" srcOrd="3" destOrd="0" parTransId="{CC581313-9D9A-47AC-9486-941F6E30BBE2}" sibTransId="{D31825AB-1313-49F9-B596-40F97EEF606F}"/>
    <dgm:cxn modelId="{713FAFCC-9EB7-40DE-BDBD-4A4D59E8385D}" type="presOf" srcId="{2AC7F9E8-8BD3-4995-A171-AE6D7BD8F0EF}" destId="{F8D25947-010F-4AAC-B9A6-AD6DA8FEB78B}" srcOrd="0" destOrd="0" presId="urn:microsoft.com/office/officeart/2005/8/layout/hierarchy3"/>
    <dgm:cxn modelId="{35E39CD2-6362-456F-AF7D-30EBD7C445C8}" srcId="{FC1C13A6-6EE0-45C0-A032-B6698DED06B6}" destId="{3559A1C3-5846-4542-A5DA-5107EBBB7289}" srcOrd="7" destOrd="0" parTransId="{9D87A156-66B7-47C7-AE6A-0EFC53EA7B9A}" sibTransId="{3354F11B-F087-49B1-A055-5090AE8E9E6F}"/>
    <dgm:cxn modelId="{C0A447E3-5B38-4AB0-B2A1-1997919D5063}" type="presOf" srcId="{261BAABA-39B1-431D-9614-5C4255351460}" destId="{82D8A15F-2B52-4E9B-8F0A-8C46B6B8AB47}" srcOrd="0" destOrd="0" presId="urn:microsoft.com/office/officeart/2005/8/layout/hierarchy3"/>
    <dgm:cxn modelId="{C72CC7EC-AC25-4D05-BEDD-D5942F108DBF}" type="presOf" srcId="{B4732330-D863-474E-BD28-BC9AFB93B483}" destId="{81E7224F-C94F-4824-8D3A-07288FFAFD4C}" srcOrd="0" destOrd="0" presId="urn:microsoft.com/office/officeart/2005/8/layout/hierarchy3"/>
    <dgm:cxn modelId="{D042A2EF-44A7-454B-ACC3-8B11DCD50B4C}" type="presOf" srcId="{024B5A0C-D057-4B8B-9CA2-625C68D05823}" destId="{67B965BD-5D4D-42B6-909F-5AD1539DB77E}" srcOrd="0" destOrd="0" presId="urn:microsoft.com/office/officeart/2005/8/layout/hierarchy3"/>
    <dgm:cxn modelId="{A0E12BF6-99CA-4DF7-859E-C228E541BE8D}" type="presOf" srcId="{86C27CCB-9E90-4582-BD8C-107D1B499ACB}" destId="{B4604152-D2BD-4290-A1EB-7E598C43695E}" srcOrd="0" destOrd="0" presId="urn:microsoft.com/office/officeart/2005/8/layout/hierarchy3"/>
    <dgm:cxn modelId="{727DBE51-6562-4A6C-9451-129CDE852948}" type="presParOf" srcId="{CFACAC95-AFB3-46CC-AC98-DD64F6F1DCF9}" destId="{32C66EF8-D444-4CA2-B936-2C58AF3AEF19}" srcOrd="0" destOrd="0" presId="urn:microsoft.com/office/officeart/2005/8/layout/hierarchy3"/>
    <dgm:cxn modelId="{FC6DA58A-4A11-47E2-A8C5-A310499F7AC3}" type="presParOf" srcId="{32C66EF8-D444-4CA2-B936-2C58AF3AEF19}" destId="{F869CEC9-C60C-4CFE-87E0-6474811F7FC2}" srcOrd="0" destOrd="0" presId="urn:microsoft.com/office/officeart/2005/8/layout/hierarchy3"/>
    <dgm:cxn modelId="{107AAE70-26B6-4446-893F-5C266FACC6BC}" type="presParOf" srcId="{F869CEC9-C60C-4CFE-87E0-6474811F7FC2}" destId="{8FE8069D-3B4F-4F8C-817E-82FBA4A0DD44}" srcOrd="0" destOrd="0" presId="urn:microsoft.com/office/officeart/2005/8/layout/hierarchy3"/>
    <dgm:cxn modelId="{B813FF42-CDEC-488B-B04D-D08EBA5C5720}" type="presParOf" srcId="{F869CEC9-C60C-4CFE-87E0-6474811F7FC2}" destId="{5747A38D-3F63-4C46-BF2C-9D81A99A423A}" srcOrd="1" destOrd="0" presId="urn:microsoft.com/office/officeart/2005/8/layout/hierarchy3"/>
    <dgm:cxn modelId="{89A98F20-9AFC-46C9-A9EB-DE05CB3A3009}" type="presParOf" srcId="{32C66EF8-D444-4CA2-B936-2C58AF3AEF19}" destId="{C3C03BB1-0536-4E97-A036-053ED3E88B5A}" srcOrd="1" destOrd="0" presId="urn:microsoft.com/office/officeart/2005/8/layout/hierarchy3"/>
    <dgm:cxn modelId="{B8BB90F5-B3CA-4BDC-ACAE-44D9ADF6F88C}" type="presParOf" srcId="{C3C03BB1-0536-4E97-A036-053ED3E88B5A}" destId="{EDD70B0E-3495-4DEC-9EAC-8A85B96A8F0D}" srcOrd="0" destOrd="0" presId="urn:microsoft.com/office/officeart/2005/8/layout/hierarchy3"/>
    <dgm:cxn modelId="{0702D983-7F89-4111-9952-29EBF80EA6E8}" type="presParOf" srcId="{C3C03BB1-0536-4E97-A036-053ED3E88B5A}" destId="{F5299CAA-5148-4EF6-99FB-6445F2D0AFFC}" srcOrd="1" destOrd="0" presId="urn:microsoft.com/office/officeart/2005/8/layout/hierarchy3"/>
    <dgm:cxn modelId="{57B281AA-3B6F-44F2-BF85-0D631D51B9C0}" type="presParOf" srcId="{C3C03BB1-0536-4E97-A036-053ED3E88B5A}" destId="{1C705B9D-7591-45DD-A464-A2B85E0AE93D}" srcOrd="2" destOrd="0" presId="urn:microsoft.com/office/officeart/2005/8/layout/hierarchy3"/>
    <dgm:cxn modelId="{EEBFA95F-5969-4393-BF46-0D90CA0647DA}" type="presParOf" srcId="{C3C03BB1-0536-4E97-A036-053ED3E88B5A}" destId="{4BD1EBF0-5246-4B15-A105-4AE1BDC090CA}" srcOrd="3" destOrd="0" presId="urn:microsoft.com/office/officeart/2005/8/layout/hierarchy3"/>
    <dgm:cxn modelId="{F3012B3E-F2A8-45BD-A235-7502D642ADB1}" type="presParOf" srcId="{C3C03BB1-0536-4E97-A036-053ED3E88B5A}" destId="{8229E0A7-711B-46FE-8D56-30E916C6F30B}" srcOrd="4" destOrd="0" presId="urn:microsoft.com/office/officeart/2005/8/layout/hierarchy3"/>
    <dgm:cxn modelId="{84B4F764-D0DB-4CAF-805F-6B9F6174D9A9}" type="presParOf" srcId="{C3C03BB1-0536-4E97-A036-053ED3E88B5A}" destId="{42A1FAB1-F38D-43F5-A99C-85F74BD499B7}" srcOrd="5" destOrd="0" presId="urn:microsoft.com/office/officeart/2005/8/layout/hierarchy3"/>
    <dgm:cxn modelId="{C13D9676-FD7E-4EDC-8131-BDD40C6D8E1B}" type="presParOf" srcId="{C3C03BB1-0536-4E97-A036-053ED3E88B5A}" destId="{51B984C4-426F-48BD-AAE6-BD4C48724754}" srcOrd="6" destOrd="0" presId="urn:microsoft.com/office/officeart/2005/8/layout/hierarchy3"/>
    <dgm:cxn modelId="{6AB9F329-9ACE-43FA-A298-A07BFA6B697B}" type="presParOf" srcId="{C3C03BB1-0536-4E97-A036-053ED3E88B5A}" destId="{F8D25947-010F-4AAC-B9A6-AD6DA8FEB78B}" srcOrd="7" destOrd="0" presId="urn:microsoft.com/office/officeart/2005/8/layout/hierarchy3"/>
    <dgm:cxn modelId="{4FB042D7-21A1-4F51-A500-1A202D0E389F}" type="presParOf" srcId="{C3C03BB1-0536-4E97-A036-053ED3E88B5A}" destId="{2DBB6F0B-C9B5-4501-A6F3-2A8EC1B0006F}" srcOrd="8" destOrd="0" presId="urn:microsoft.com/office/officeart/2005/8/layout/hierarchy3"/>
    <dgm:cxn modelId="{DF69B1C4-C0AF-40B6-B47B-93930ABE3966}" type="presParOf" srcId="{C3C03BB1-0536-4E97-A036-053ED3E88B5A}" destId="{81E7224F-C94F-4824-8D3A-07288FFAFD4C}" srcOrd="9" destOrd="0" presId="urn:microsoft.com/office/officeart/2005/8/layout/hierarchy3"/>
    <dgm:cxn modelId="{ABA524B8-2F8B-4B80-8141-F909BFD27FE6}" type="presParOf" srcId="{C3C03BB1-0536-4E97-A036-053ED3E88B5A}" destId="{39B8BBE4-0914-49AE-A2B0-C82E63AAE523}" srcOrd="10" destOrd="0" presId="urn:microsoft.com/office/officeart/2005/8/layout/hierarchy3"/>
    <dgm:cxn modelId="{53DA06E4-B7D1-4633-9F2C-7BDBDCFD1C9A}" type="presParOf" srcId="{C3C03BB1-0536-4E97-A036-053ED3E88B5A}" destId="{B4604152-D2BD-4290-A1EB-7E598C43695E}" srcOrd="11" destOrd="0" presId="urn:microsoft.com/office/officeart/2005/8/layout/hierarchy3"/>
    <dgm:cxn modelId="{8720051C-F66C-4BD9-AD2F-820C2384779A}" type="presParOf" srcId="{C3C03BB1-0536-4E97-A036-053ED3E88B5A}" destId="{67B965BD-5D4D-42B6-909F-5AD1539DB77E}" srcOrd="12" destOrd="0" presId="urn:microsoft.com/office/officeart/2005/8/layout/hierarchy3"/>
    <dgm:cxn modelId="{0A65ACC6-5182-4F69-AB48-CDDBC5955C0F}" type="presParOf" srcId="{C3C03BB1-0536-4E97-A036-053ED3E88B5A}" destId="{DB11F4FA-B538-4913-80D2-F8AD428FAA08}" srcOrd="13" destOrd="0" presId="urn:microsoft.com/office/officeart/2005/8/layout/hierarchy3"/>
    <dgm:cxn modelId="{C685E317-4144-48CE-905B-1E1F2D3AAF5E}" type="presParOf" srcId="{C3C03BB1-0536-4E97-A036-053ED3E88B5A}" destId="{93E04D13-9560-49B2-8A42-9082715ABA1C}" srcOrd="14" destOrd="0" presId="urn:microsoft.com/office/officeart/2005/8/layout/hierarchy3"/>
    <dgm:cxn modelId="{32DA5542-C78F-414B-8F22-30FB0D9210F1}" type="presParOf" srcId="{C3C03BB1-0536-4E97-A036-053ED3E88B5A}" destId="{490470CF-9781-41B5-B9AD-E5E0110D9B0D}" srcOrd="15" destOrd="0" presId="urn:microsoft.com/office/officeart/2005/8/layout/hierarchy3"/>
    <dgm:cxn modelId="{73CA14A0-49AC-4614-8054-828D6D0C43AA}" type="presParOf" srcId="{C3C03BB1-0536-4E97-A036-053ED3E88B5A}" destId="{9F41383B-E3AE-4A3A-B9CE-68C2B3CF9633}" srcOrd="16" destOrd="0" presId="urn:microsoft.com/office/officeart/2005/8/layout/hierarchy3"/>
    <dgm:cxn modelId="{1FA32676-405E-48B5-9803-92F2573761F0}" type="presParOf" srcId="{C3C03BB1-0536-4E97-A036-053ED3E88B5A}" destId="{82D8A15F-2B52-4E9B-8F0A-8C46B6B8AB47}" srcOrd="17" destOrd="0" presId="urn:microsoft.com/office/officeart/2005/8/layout/hierarchy3"/>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2FEF18C-9276-4F79-B430-81530E98EB0A}" type="doc">
      <dgm:prSet loTypeId="urn:microsoft.com/office/officeart/2008/layout/HorizontalMultiLevelHierarchy" loCatId="hierarchy" qsTypeId="urn:microsoft.com/office/officeart/2005/8/quickstyle/simple2" qsCatId="simple" csTypeId="urn:microsoft.com/office/officeart/2005/8/colors/accent0_1" csCatId="mainScheme" phldr="1"/>
      <dgm:spPr/>
      <dgm:t>
        <a:bodyPr/>
        <a:lstStyle/>
        <a:p>
          <a:endParaRPr lang="en-ZA"/>
        </a:p>
      </dgm:t>
    </dgm:pt>
    <dgm:pt modelId="{FC1C13A6-6EE0-45C0-A032-B6698DED06B6}">
      <dgm:prSet phldrT="[Text]" custT="1"/>
      <dgm:spPr/>
      <dgm:t>
        <a:bodyPr/>
        <a:lstStyle/>
        <a:p>
          <a:r>
            <a:rPr lang="en-ZA" sz="2800" b="1" dirty="0">
              <a:solidFill>
                <a:srgbClr val="002060"/>
              </a:solidFill>
              <a:latin typeface="Georgia Pro Cond Light" panose="02040306050405020303" pitchFamily="18" charset="0"/>
              <a:sym typeface="Canva Sans Bold"/>
            </a:rPr>
            <a:t>Likert Scale</a:t>
          </a:r>
          <a:endParaRPr lang="en-ZA" sz="2800" b="1" dirty="0">
            <a:solidFill>
              <a:srgbClr val="002060"/>
            </a:solidFill>
            <a:latin typeface="Georgia Pro Cond Light" panose="02040306050405020303" pitchFamily="18" charset="0"/>
          </a:endParaRPr>
        </a:p>
      </dgm:t>
    </dgm:pt>
    <dgm:pt modelId="{20D4A348-F911-4666-BA2B-7596FE657CBD}" type="parTrans" cxnId="{1347721E-B74C-431E-91BE-1D7C1A4810D7}">
      <dgm:prSet/>
      <dgm:spPr/>
      <dgm:t>
        <a:bodyPr/>
        <a:lstStyle/>
        <a:p>
          <a:endParaRPr lang="en-ZA" sz="1050" b="1">
            <a:solidFill>
              <a:srgbClr val="002060"/>
            </a:solidFill>
            <a:latin typeface="Georgia Pro Cond Light" panose="02040306050405020303" pitchFamily="18" charset="0"/>
          </a:endParaRPr>
        </a:p>
      </dgm:t>
    </dgm:pt>
    <dgm:pt modelId="{8EA09781-F317-4414-9DB6-3B8E3FE248F7}" type="sibTrans" cxnId="{1347721E-B74C-431E-91BE-1D7C1A4810D7}">
      <dgm:prSet/>
      <dgm:spPr/>
      <dgm:t>
        <a:bodyPr/>
        <a:lstStyle/>
        <a:p>
          <a:endParaRPr lang="en-ZA" sz="1050" b="1">
            <a:solidFill>
              <a:srgbClr val="002060"/>
            </a:solidFill>
            <a:latin typeface="Georgia Pro Cond Light" panose="02040306050405020303" pitchFamily="18" charset="0"/>
          </a:endParaRPr>
        </a:p>
      </dgm:t>
    </dgm:pt>
    <dgm:pt modelId="{74A7CCB2-B5FE-400A-BA4C-4927B4E85C37}">
      <dgm:prSet phldrT="[Text]" custT="1"/>
      <dgm:spPr/>
      <dgm:t>
        <a:bodyPr/>
        <a:lstStyle/>
        <a:p>
          <a:r>
            <a:rPr lang="en-ZA" sz="1400" b="1" i="0" dirty="0">
              <a:solidFill>
                <a:srgbClr val="002060"/>
              </a:solidFill>
              <a:latin typeface="Georgia Pro Cond Light" panose="02040306050405020303" pitchFamily="18" charset="0"/>
            </a:rPr>
            <a:t>Strongly Disagree</a:t>
          </a:r>
          <a:endParaRPr lang="en-ZA" sz="1400" b="1" dirty="0">
            <a:solidFill>
              <a:srgbClr val="002060"/>
            </a:solidFill>
            <a:latin typeface="Georgia Pro Cond Light" panose="02040306050405020303" pitchFamily="18" charset="0"/>
          </a:endParaRPr>
        </a:p>
      </dgm:t>
    </dgm:pt>
    <dgm:pt modelId="{323BE9C5-D6DD-457A-BF46-ADA5ACC1EC6A}" type="parTrans" cxnId="{AB85A78E-C66A-4D81-AA94-51136C538470}">
      <dgm:prSet custT="1"/>
      <dgm:spPr/>
      <dgm:t>
        <a:bodyPr/>
        <a:lstStyle/>
        <a:p>
          <a:endParaRPr lang="en-ZA" sz="300" b="1">
            <a:solidFill>
              <a:srgbClr val="002060"/>
            </a:solidFill>
            <a:latin typeface="Georgia Pro Cond Light" panose="02040306050405020303" pitchFamily="18" charset="0"/>
          </a:endParaRPr>
        </a:p>
      </dgm:t>
    </dgm:pt>
    <dgm:pt modelId="{65E66FCA-A09B-4AF3-A8D8-CC9C724F3B58}" type="sibTrans" cxnId="{AB85A78E-C66A-4D81-AA94-51136C538470}">
      <dgm:prSet/>
      <dgm:spPr/>
      <dgm:t>
        <a:bodyPr/>
        <a:lstStyle/>
        <a:p>
          <a:endParaRPr lang="en-ZA" sz="1050" b="1">
            <a:solidFill>
              <a:srgbClr val="002060"/>
            </a:solidFill>
            <a:latin typeface="Georgia Pro Cond Light" panose="02040306050405020303" pitchFamily="18" charset="0"/>
          </a:endParaRPr>
        </a:p>
      </dgm:t>
    </dgm:pt>
    <dgm:pt modelId="{BD15E616-1C4C-4CF8-A195-A7991A68FA5C}">
      <dgm:prSet phldrT="[Text]" custT="1"/>
      <dgm:spPr/>
      <dgm:t>
        <a:bodyPr/>
        <a:lstStyle/>
        <a:p>
          <a:r>
            <a:rPr lang="en-ZA" sz="1400" b="1" i="0" dirty="0">
              <a:solidFill>
                <a:srgbClr val="002060"/>
              </a:solidFill>
              <a:latin typeface="Georgia Pro Cond Light" panose="02040306050405020303" pitchFamily="18" charset="0"/>
            </a:rPr>
            <a:t>Disagree</a:t>
          </a:r>
          <a:endParaRPr lang="en-ZA" sz="1400" b="1" dirty="0">
            <a:solidFill>
              <a:srgbClr val="002060"/>
            </a:solidFill>
            <a:latin typeface="Georgia Pro Cond Light" panose="02040306050405020303" pitchFamily="18" charset="0"/>
          </a:endParaRPr>
        </a:p>
      </dgm:t>
    </dgm:pt>
    <dgm:pt modelId="{9CC84A63-1C0C-4453-B9DA-2ED863D5C613}" type="parTrans" cxnId="{A3F69227-27DA-48C8-816B-53AFAC9B4F48}">
      <dgm:prSet custT="1"/>
      <dgm:spPr/>
      <dgm:t>
        <a:bodyPr/>
        <a:lstStyle/>
        <a:p>
          <a:endParaRPr lang="en-ZA" sz="100" b="1">
            <a:solidFill>
              <a:srgbClr val="002060"/>
            </a:solidFill>
            <a:latin typeface="Georgia Pro Cond Light" panose="02040306050405020303" pitchFamily="18" charset="0"/>
          </a:endParaRPr>
        </a:p>
      </dgm:t>
    </dgm:pt>
    <dgm:pt modelId="{19264653-173F-4508-9F59-7CDDE508346F}" type="sibTrans" cxnId="{A3F69227-27DA-48C8-816B-53AFAC9B4F48}">
      <dgm:prSet/>
      <dgm:spPr/>
      <dgm:t>
        <a:bodyPr/>
        <a:lstStyle/>
        <a:p>
          <a:endParaRPr lang="en-ZA" sz="1050" b="1">
            <a:solidFill>
              <a:srgbClr val="002060"/>
            </a:solidFill>
            <a:latin typeface="Georgia Pro Cond Light" panose="02040306050405020303" pitchFamily="18" charset="0"/>
          </a:endParaRPr>
        </a:p>
      </dgm:t>
    </dgm:pt>
    <dgm:pt modelId="{B4732330-D863-474E-BD28-BC9AFB93B483}">
      <dgm:prSet custT="1"/>
      <dgm:spPr/>
      <dgm:t>
        <a:bodyPr/>
        <a:lstStyle/>
        <a:p>
          <a:r>
            <a:rPr lang="en-ZA" sz="1400" b="1" i="0">
              <a:solidFill>
                <a:srgbClr val="002060"/>
              </a:solidFill>
              <a:latin typeface="Georgia Pro Cond Light" panose="02040306050405020303" pitchFamily="18" charset="0"/>
            </a:rPr>
            <a:t>Strongly Agree</a:t>
          </a:r>
          <a:endParaRPr kumimoji="0" lang="en-US" altLang="en-US" sz="1400" b="1" i="0" u="none" strike="noStrike" cap="none" normalizeH="0" baseline="0" dirty="0">
            <a:ln/>
            <a:solidFill>
              <a:srgbClr val="002060"/>
            </a:solidFill>
            <a:effectLst/>
            <a:latin typeface="Georgia Pro Cond Light" panose="02040306050405020303" pitchFamily="18" charset="0"/>
          </a:endParaRPr>
        </a:p>
      </dgm:t>
    </dgm:pt>
    <dgm:pt modelId="{50F61508-4D36-45D9-A800-D6B5BCB4C41B}" type="parTrans" cxnId="{F6733D4E-3F2F-4C2E-9C69-D325595BAA25}">
      <dgm:prSet custT="1"/>
      <dgm:spPr/>
      <dgm:t>
        <a:bodyPr/>
        <a:lstStyle/>
        <a:p>
          <a:endParaRPr lang="en-ZA" sz="300" b="1">
            <a:solidFill>
              <a:srgbClr val="002060"/>
            </a:solidFill>
            <a:latin typeface="Georgia Pro Cond Light" panose="02040306050405020303" pitchFamily="18" charset="0"/>
          </a:endParaRPr>
        </a:p>
      </dgm:t>
    </dgm:pt>
    <dgm:pt modelId="{34414763-35C6-4A0D-A1D0-14B5347B9F72}" type="sibTrans" cxnId="{F6733D4E-3F2F-4C2E-9C69-D325595BAA25}">
      <dgm:prSet/>
      <dgm:spPr/>
      <dgm:t>
        <a:bodyPr/>
        <a:lstStyle/>
        <a:p>
          <a:endParaRPr lang="en-ZA" sz="1050" b="1">
            <a:solidFill>
              <a:srgbClr val="002060"/>
            </a:solidFill>
            <a:latin typeface="Georgia Pro Cond Light" panose="02040306050405020303" pitchFamily="18" charset="0"/>
          </a:endParaRPr>
        </a:p>
      </dgm:t>
    </dgm:pt>
    <dgm:pt modelId="{2AC7F9E8-8BD3-4995-A171-AE6D7BD8F0EF}">
      <dgm:prSet custT="1"/>
      <dgm:spPr/>
      <dgm:t>
        <a:bodyPr/>
        <a:lstStyle/>
        <a:p>
          <a:r>
            <a:rPr lang="en-ZA" sz="1400" b="1" i="0" dirty="0">
              <a:solidFill>
                <a:srgbClr val="002060"/>
              </a:solidFill>
              <a:latin typeface="Georgia Pro Cond Light" panose="02040306050405020303" pitchFamily="18" charset="0"/>
            </a:rPr>
            <a:t>Agree </a:t>
          </a:r>
          <a:endParaRPr kumimoji="0" lang="en-US" altLang="en-US" sz="1400" b="1" i="0" u="none" strike="noStrike" cap="none" normalizeH="0" baseline="0" dirty="0">
            <a:ln/>
            <a:solidFill>
              <a:srgbClr val="002060"/>
            </a:solidFill>
            <a:effectLst/>
            <a:latin typeface="Georgia Pro Cond Light" panose="02040306050405020303" pitchFamily="18" charset="0"/>
          </a:endParaRPr>
        </a:p>
      </dgm:t>
    </dgm:pt>
    <dgm:pt modelId="{CC581313-9D9A-47AC-9486-941F6E30BBE2}" type="parTrans" cxnId="{7B8F2DB4-0150-46C6-95DF-19A9E44392B5}">
      <dgm:prSet custT="1"/>
      <dgm:spPr/>
      <dgm:t>
        <a:bodyPr/>
        <a:lstStyle/>
        <a:p>
          <a:endParaRPr lang="en-ZA" sz="100" b="1">
            <a:solidFill>
              <a:srgbClr val="002060"/>
            </a:solidFill>
            <a:latin typeface="Georgia Pro Cond Light" panose="02040306050405020303" pitchFamily="18" charset="0"/>
          </a:endParaRPr>
        </a:p>
      </dgm:t>
    </dgm:pt>
    <dgm:pt modelId="{D31825AB-1313-49F9-B596-40F97EEF606F}" type="sibTrans" cxnId="{7B8F2DB4-0150-46C6-95DF-19A9E44392B5}">
      <dgm:prSet/>
      <dgm:spPr/>
      <dgm:t>
        <a:bodyPr/>
        <a:lstStyle/>
        <a:p>
          <a:endParaRPr lang="en-ZA" sz="1050" b="1">
            <a:solidFill>
              <a:srgbClr val="002060"/>
            </a:solidFill>
            <a:latin typeface="Georgia Pro Cond Light" panose="02040306050405020303" pitchFamily="18" charset="0"/>
          </a:endParaRPr>
        </a:p>
      </dgm:t>
    </dgm:pt>
    <dgm:pt modelId="{B904BA19-9C53-46FC-9213-C8DCE36E08AE}">
      <dgm:prSet custT="1"/>
      <dgm:spPr/>
      <dgm:t>
        <a:bodyPr/>
        <a:lstStyle/>
        <a:p>
          <a:r>
            <a:rPr lang="en-ZA" sz="1400" b="1" i="0">
              <a:solidFill>
                <a:srgbClr val="002060"/>
              </a:solidFill>
              <a:latin typeface="Georgia Pro Cond Light" panose="02040306050405020303" pitchFamily="18" charset="0"/>
            </a:rPr>
            <a:t>Neutral</a:t>
          </a:r>
          <a:endParaRPr kumimoji="0" lang="en-US" altLang="en-US" sz="1400" b="1" i="0" u="none" strike="noStrike" cap="none" normalizeH="0" baseline="0" dirty="0">
            <a:ln/>
            <a:solidFill>
              <a:srgbClr val="002060"/>
            </a:solidFill>
            <a:effectLst/>
            <a:latin typeface="Georgia Pro Cond Light" panose="02040306050405020303" pitchFamily="18" charset="0"/>
          </a:endParaRPr>
        </a:p>
      </dgm:t>
    </dgm:pt>
    <dgm:pt modelId="{DB92C89F-F624-46D0-9E38-74C5326D1B7E}" type="parTrans" cxnId="{6317124F-C6FF-4FB9-A576-05636CF2AA5D}">
      <dgm:prSet custT="1"/>
      <dgm:spPr/>
      <dgm:t>
        <a:bodyPr/>
        <a:lstStyle/>
        <a:p>
          <a:endParaRPr lang="en-ZA" sz="100" b="1">
            <a:solidFill>
              <a:srgbClr val="002060"/>
            </a:solidFill>
            <a:latin typeface="Georgia Pro Cond Light" panose="02040306050405020303" pitchFamily="18" charset="0"/>
          </a:endParaRPr>
        </a:p>
      </dgm:t>
    </dgm:pt>
    <dgm:pt modelId="{AEB1AC73-EFC2-4079-B6C2-C0DEB20DE6FE}" type="sibTrans" cxnId="{6317124F-C6FF-4FB9-A576-05636CF2AA5D}">
      <dgm:prSet/>
      <dgm:spPr/>
      <dgm:t>
        <a:bodyPr/>
        <a:lstStyle/>
        <a:p>
          <a:endParaRPr lang="en-ZA" sz="1050" b="1">
            <a:solidFill>
              <a:srgbClr val="002060"/>
            </a:solidFill>
            <a:latin typeface="Georgia Pro Cond Light" panose="02040306050405020303" pitchFamily="18" charset="0"/>
          </a:endParaRPr>
        </a:p>
      </dgm:t>
    </dgm:pt>
    <dgm:pt modelId="{A513EBF6-0567-407E-BCFF-376C1553BF52}" type="pres">
      <dgm:prSet presAssocID="{32FEF18C-9276-4F79-B430-81530E98EB0A}" presName="Name0" presStyleCnt="0">
        <dgm:presLayoutVars>
          <dgm:chPref val="1"/>
          <dgm:dir/>
          <dgm:animOne val="branch"/>
          <dgm:animLvl val="lvl"/>
          <dgm:resizeHandles val="exact"/>
        </dgm:presLayoutVars>
      </dgm:prSet>
      <dgm:spPr/>
    </dgm:pt>
    <dgm:pt modelId="{8CDA8C59-0050-4CB7-94AF-73AE1890F385}" type="pres">
      <dgm:prSet presAssocID="{FC1C13A6-6EE0-45C0-A032-B6698DED06B6}" presName="root1" presStyleCnt="0"/>
      <dgm:spPr/>
    </dgm:pt>
    <dgm:pt modelId="{E79AF233-868B-4223-A15F-6AE88FDC6418}" type="pres">
      <dgm:prSet presAssocID="{FC1C13A6-6EE0-45C0-A032-B6698DED06B6}" presName="LevelOneTextNode" presStyleLbl="node0" presStyleIdx="0" presStyleCnt="1">
        <dgm:presLayoutVars>
          <dgm:chPref val="3"/>
        </dgm:presLayoutVars>
      </dgm:prSet>
      <dgm:spPr/>
    </dgm:pt>
    <dgm:pt modelId="{46F451B0-456B-4AAB-AADF-466637FD3910}" type="pres">
      <dgm:prSet presAssocID="{FC1C13A6-6EE0-45C0-A032-B6698DED06B6}" presName="level2hierChild" presStyleCnt="0"/>
      <dgm:spPr/>
    </dgm:pt>
    <dgm:pt modelId="{76DD2D27-604B-4271-9D34-611226C5E1CD}" type="pres">
      <dgm:prSet presAssocID="{323BE9C5-D6DD-457A-BF46-ADA5ACC1EC6A}" presName="conn2-1" presStyleLbl="parChTrans1D2" presStyleIdx="0" presStyleCnt="5"/>
      <dgm:spPr/>
    </dgm:pt>
    <dgm:pt modelId="{E59A7D26-4747-4CC8-8E06-2331D389DB89}" type="pres">
      <dgm:prSet presAssocID="{323BE9C5-D6DD-457A-BF46-ADA5ACC1EC6A}" presName="connTx" presStyleLbl="parChTrans1D2" presStyleIdx="0" presStyleCnt="5"/>
      <dgm:spPr/>
    </dgm:pt>
    <dgm:pt modelId="{B7B20A65-E27D-4028-A610-EB7E0EFD118F}" type="pres">
      <dgm:prSet presAssocID="{74A7CCB2-B5FE-400A-BA4C-4927B4E85C37}" presName="root2" presStyleCnt="0"/>
      <dgm:spPr/>
    </dgm:pt>
    <dgm:pt modelId="{B403D77C-D1F1-4E1E-8DC9-6346B2E3731B}" type="pres">
      <dgm:prSet presAssocID="{74A7CCB2-B5FE-400A-BA4C-4927B4E85C37}" presName="LevelTwoTextNode" presStyleLbl="node2" presStyleIdx="0" presStyleCnt="5">
        <dgm:presLayoutVars>
          <dgm:chPref val="3"/>
        </dgm:presLayoutVars>
      </dgm:prSet>
      <dgm:spPr/>
    </dgm:pt>
    <dgm:pt modelId="{3B0BE5F2-2EDE-44F4-B8B1-5B3DCA645743}" type="pres">
      <dgm:prSet presAssocID="{74A7CCB2-B5FE-400A-BA4C-4927B4E85C37}" presName="level3hierChild" presStyleCnt="0"/>
      <dgm:spPr/>
    </dgm:pt>
    <dgm:pt modelId="{E261BF78-8CC0-4766-A948-AC0EA4965134}" type="pres">
      <dgm:prSet presAssocID="{9CC84A63-1C0C-4453-B9DA-2ED863D5C613}" presName="conn2-1" presStyleLbl="parChTrans1D2" presStyleIdx="1" presStyleCnt="5"/>
      <dgm:spPr/>
    </dgm:pt>
    <dgm:pt modelId="{7717FE2E-1809-4EDE-ACDE-0CF530253DED}" type="pres">
      <dgm:prSet presAssocID="{9CC84A63-1C0C-4453-B9DA-2ED863D5C613}" presName="connTx" presStyleLbl="parChTrans1D2" presStyleIdx="1" presStyleCnt="5"/>
      <dgm:spPr/>
    </dgm:pt>
    <dgm:pt modelId="{9360AF6D-2AF8-4FBD-99D7-F5C3BB8D413C}" type="pres">
      <dgm:prSet presAssocID="{BD15E616-1C4C-4CF8-A195-A7991A68FA5C}" presName="root2" presStyleCnt="0"/>
      <dgm:spPr/>
    </dgm:pt>
    <dgm:pt modelId="{F6E9759E-4AA6-4B0B-9116-B4E8B0F439C1}" type="pres">
      <dgm:prSet presAssocID="{BD15E616-1C4C-4CF8-A195-A7991A68FA5C}" presName="LevelTwoTextNode" presStyleLbl="node2" presStyleIdx="1" presStyleCnt="5">
        <dgm:presLayoutVars>
          <dgm:chPref val="3"/>
        </dgm:presLayoutVars>
      </dgm:prSet>
      <dgm:spPr/>
    </dgm:pt>
    <dgm:pt modelId="{9D7FFA10-2F97-4A86-9E26-4B3E6AAD8D92}" type="pres">
      <dgm:prSet presAssocID="{BD15E616-1C4C-4CF8-A195-A7991A68FA5C}" presName="level3hierChild" presStyleCnt="0"/>
      <dgm:spPr/>
    </dgm:pt>
    <dgm:pt modelId="{54F0E109-AB89-4FD1-81D7-F28C39840F15}" type="pres">
      <dgm:prSet presAssocID="{DB92C89F-F624-46D0-9E38-74C5326D1B7E}" presName="conn2-1" presStyleLbl="parChTrans1D2" presStyleIdx="2" presStyleCnt="5"/>
      <dgm:spPr/>
    </dgm:pt>
    <dgm:pt modelId="{8DFED8BB-4866-48F0-B48B-B22FB98C6E01}" type="pres">
      <dgm:prSet presAssocID="{DB92C89F-F624-46D0-9E38-74C5326D1B7E}" presName="connTx" presStyleLbl="parChTrans1D2" presStyleIdx="2" presStyleCnt="5"/>
      <dgm:spPr/>
    </dgm:pt>
    <dgm:pt modelId="{E50DBB72-D451-49D1-B7FD-D9B781A0B2CD}" type="pres">
      <dgm:prSet presAssocID="{B904BA19-9C53-46FC-9213-C8DCE36E08AE}" presName="root2" presStyleCnt="0"/>
      <dgm:spPr/>
    </dgm:pt>
    <dgm:pt modelId="{C9A9AD7A-B661-4B60-903A-C89130824953}" type="pres">
      <dgm:prSet presAssocID="{B904BA19-9C53-46FC-9213-C8DCE36E08AE}" presName="LevelTwoTextNode" presStyleLbl="node2" presStyleIdx="2" presStyleCnt="5">
        <dgm:presLayoutVars>
          <dgm:chPref val="3"/>
        </dgm:presLayoutVars>
      </dgm:prSet>
      <dgm:spPr/>
    </dgm:pt>
    <dgm:pt modelId="{DD65ACF0-5775-42F5-A501-193F07BA74F7}" type="pres">
      <dgm:prSet presAssocID="{B904BA19-9C53-46FC-9213-C8DCE36E08AE}" presName="level3hierChild" presStyleCnt="0"/>
      <dgm:spPr/>
    </dgm:pt>
    <dgm:pt modelId="{0A7FBB69-EB04-427C-93B9-F5240357BF8A}" type="pres">
      <dgm:prSet presAssocID="{CC581313-9D9A-47AC-9486-941F6E30BBE2}" presName="conn2-1" presStyleLbl="parChTrans1D2" presStyleIdx="3" presStyleCnt="5"/>
      <dgm:spPr/>
    </dgm:pt>
    <dgm:pt modelId="{612CA9D2-5A4F-41AD-9E48-1ABF54B15D06}" type="pres">
      <dgm:prSet presAssocID="{CC581313-9D9A-47AC-9486-941F6E30BBE2}" presName="connTx" presStyleLbl="parChTrans1D2" presStyleIdx="3" presStyleCnt="5"/>
      <dgm:spPr/>
    </dgm:pt>
    <dgm:pt modelId="{0D731CE9-FC97-458B-A700-0DF306AB599E}" type="pres">
      <dgm:prSet presAssocID="{2AC7F9E8-8BD3-4995-A171-AE6D7BD8F0EF}" presName="root2" presStyleCnt="0"/>
      <dgm:spPr/>
    </dgm:pt>
    <dgm:pt modelId="{E3981794-F61E-49DD-8FD5-0BA1423F3918}" type="pres">
      <dgm:prSet presAssocID="{2AC7F9E8-8BD3-4995-A171-AE6D7BD8F0EF}" presName="LevelTwoTextNode" presStyleLbl="node2" presStyleIdx="3" presStyleCnt="5">
        <dgm:presLayoutVars>
          <dgm:chPref val="3"/>
        </dgm:presLayoutVars>
      </dgm:prSet>
      <dgm:spPr/>
    </dgm:pt>
    <dgm:pt modelId="{6B4D1C2B-1481-4478-AB4A-33742D4FA772}" type="pres">
      <dgm:prSet presAssocID="{2AC7F9E8-8BD3-4995-A171-AE6D7BD8F0EF}" presName="level3hierChild" presStyleCnt="0"/>
      <dgm:spPr/>
    </dgm:pt>
    <dgm:pt modelId="{F0C6DD74-FF66-48E4-A5EB-1B351A5A6C39}" type="pres">
      <dgm:prSet presAssocID="{50F61508-4D36-45D9-A800-D6B5BCB4C41B}" presName="conn2-1" presStyleLbl="parChTrans1D2" presStyleIdx="4" presStyleCnt="5"/>
      <dgm:spPr/>
    </dgm:pt>
    <dgm:pt modelId="{C08878B8-47B3-406E-9661-15A0E4F42658}" type="pres">
      <dgm:prSet presAssocID="{50F61508-4D36-45D9-A800-D6B5BCB4C41B}" presName="connTx" presStyleLbl="parChTrans1D2" presStyleIdx="4" presStyleCnt="5"/>
      <dgm:spPr/>
    </dgm:pt>
    <dgm:pt modelId="{BB8B315D-82F5-4BE3-8A2B-4C82EFD64227}" type="pres">
      <dgm:prSet presAssocID="{B4732330-D863-474E-BD28-BC9AFB93B483}" presName="root2" presStyleCnt="0"/>
      <dgm:spPr/>
    </dgm:pt>
    <dgm:pt modelId="{40DC38D1-EED0-4F39-B291-4BD35801D13A}" type="pres">
      <dgm:prSet presAssocID="{B4732330-D863-474E-BD28-BC9AFB93B483}" presName="LevelTwoTextNode" presStyleLbl="node2" presStyleIdx="4" presStyleCnt="5">
        <dgm:presLayoutVars>
          <dgm:chPref val="3"/>
        </dgm:presLayoutVars>
      </dgm:prSet>
      <dgm:spPr/>
    </dgm:pt>
    <dgm:pt modelId="{8C9C092C-9F76-4A26-A1DA-1C6B948C8B7B}" type="pres">
      <dgm:prSet presAssocID="{B4732330-D863-474E-BD28-BC9AFB93B483}" presName="level3hierChild" presStyleCnt="0"/>
      <dgm:spPr/>
    </dgm:pt>
  </dgm:ptLst>
  <dgm:cxnLst>
    <dgm:cxn modelId="{E7DCD404-C5A7-4062-ADC4-1A09E0FC4D2B}" type="presOf" srcId="{FC1C13A6-6EE0-45C0-A032-B6698DED06B6}" destId="{E79AF233-868B-4223-A15F-6AE88FDC6418}" srcOrd="0" destOrd="0" presId="urn:microsoft.com/office/officeart/2008/layout/HorizontalMultiLevelHierarchy"/>
    <dgm:cxn modelId="{DDC9A81D-C355-46E3-9C46-ED3781CB75AA}" type="presOf" srcId="{BD15E616-1C4C-4CF8-A195-A7991A68FA5C}" destId="{F6E9759E-4AA6-4B0B-9116-B4E8B0F439C1}" srcOrd="0" destOrd="0" presId="urn:microsoft.com/office/officeart/2008/layout/HorizontalMultiLevelHierarchy"/>
    <dgm:cxn modelId="{70AD1B1E-18A0-4C7C-86C9-24FEE2A02CA1}" type="presOf" srcId="{9CC84A63-1C0C-4453-B9DA-2ED863D5C613}" destId="{7717FE2E-1809-4EDE-ACDE-0CF530253DED}" srcOrd="1" destOrd="0" presId="urn:microsoft.com/office/officeart/2008/layout/HorizontalMultiLevelHierarchy"/>
    <dgm:cxn modelId="{1347721E-B74C-431E-91BE-1D7C1A4810D7}" srcId="{32FEF18C-9276-4F79-B430-81530E98EB0A}" destId="{FC1C13A6-6EE0-45C0-A032-B6698DED06B6}" srcOrd="0" destOrd="0" parTransId="{20D4A348-F911-4666-BA2B-7596FE657CBD}" sibTransId="{8EA09781-F317-4414-9DB6-3B8E3FE248F7}"/>
    <dgm:cxn modelId="{00F91122-3B34-453F-AD41-53A2A5E34213}" type="presOf" srcId="{9CC84A63-1C0C-4453-B9DA-2ED863D5C613}" destId="{E261BF78-8CC0-4766-A948-AC0EA4965134}" srcOrd="0" destOrd="0" presId="urn:microsoft.com/office/officeart/2008/layout/HorizontalMultiLevelHierarchy"/>
    <dgm:cxn modelId="{A3F69227-27DA-48C8-816B-53AFAC9B4F48}" srcId="{FC1C13A6-6EE0-45C0-A032-B6698DED06B6}" destId="{BD15E616-1C4C-4CF8-A195-A7991A68FA5C}" srcOrd="1" destOrd="0" parTransId="{9CC84A63-1C0C-4453-B9DA-2ED863D5C613}" sibTransId="{19264653-173F-4508-9F59-7CDDE508346F}"/>
    <dgm:cxn modelId="{E8A3C528-38AB-4828-A28A-D1CE84E3E0DC}" type="presOf" srcId="{32FEF18C-9276-4F79-B430-81530E98EB0A}" destId="{A513EBF6-0567-407E-BCFF-376C1553BF52}" srcOrd="0" destOrd="0" presId="urn:microsoft.com/office/officeart/2008/layout/HorizontalMultiLevelHierarchy"/>
    <dgm:cxn modelId="{CC46DC36-610B-4D5C-B0CD-627612C0A03C}" type="presOf" srcId="{B4732330-D863-474E-BD28-BC9AFB93B483}" destId="{40DC38D1-EED0-4F39-B291-4BD35801D13A}" srcOrd="0" destOrd="0" presId="urn:microsoft.com/office/officeart/2008/layout/HorizontalMultiLevelHierarchy"/>
    <dgm:cxn modelId="{A5CF9240-BD28-4321-BDA3-C7788A5BEA38}" type="presOf" srcId="{50F61508-4D36-45D9-A800-D6B5BCB4C41B}" destId="{F0C6DD74-FF66-48E4-A5EB-1B351A5A6C39}" srcOrd="0" destOrd="0" presId="urn:microsoft.com/office/officeart/2008/layout/HorizontalMultiLevelHierarchy"/>
    <dgm:cxn modelId="{6C9D1C5B-9F11-4793-A855-6B24FD7D1612}" type="presOf" srcId="{74A7CCB2-B5FE-400A-BA4C-4927B4E85C37}" destId="{B403D77C-D1F1-4E1E-8DC9-6346B2E3731B}" srcOrd="0" destOrd="0" presId="urn:microsoft.com/office/officeart/2008/layout/HorizontalMultiLevelHierarchy"/>
    <dgm:cxn modelId="{AF38D54A-07FA-4B1D-A40D-4C17F1F1E876}" type="presOf" srcId="{DB92C89F-F624-46D0-9E38-74C5326D1B7E}" destId="{54F0E109-AB89-4FD1-81D7-F28C39840F15}" srcOrd="0" destOrd="0" presId="urn:microsoft.com/office/officeart/2008/layout/HorizontalMultiLevelHierarchy"/>
    <dgm:cxn modelId="{F6733D4E-3F2F-4C2E-9C69-D325595BAA25}" srcId="{FC1C13A6-6EE0-45C0-A032-B6698DED06B6}" destId="{B4732330-D863-474E-BD28-BC9AFB93B483}" srcOrd="4" destOrd="0" parTransId="{50F61508-4D36-45D9-A800-D6B5BCB4C41B}" sibTransId="{34414763-35C6-4A0D-A1D0-14B5347B9F72}"/>
    <dgm:cxn modelId="{6317124F-C6FF-4FB9-A576-05636CF2AA5D}" srcId="{FC1C13A6-6EE0-45C0-A032-B6698DED06B6}" destId="{B904BA19-9C53-46FC-9213-C8DCE36E08AE}" srcOrd="2" destOrd="0" parTransId="{DB92C89F-F624-46D0-9E38-74C5326D1B7E}" sibTransId="{AEB1AC73-EFC2-4079-B6C2-C0DEB20DE6FE}"/>
    <dgm:cxn modelId="{07BDF97F-8B2C-41B3-B536-D46116971CFA}" type="presOf" srcId="{2AC7F9E8-8BD3-4995-A171-AE6D7BD8F0EF}" destId="{E3981794-F61E-49DD-8FD5-0BA1423F3918}" srcOrd="0" destOrd="0" presId="urn:microsoft.com/office/officeart/2008/layout/HorizontalMultiLevelHierarchy"/>
    <dgm:cxn modelId="{AB85A78E-C66A-4D81-AA94-51136C538470}" srcId="{FC1C13A6-6EE0-45C0-A032-B6698DED06B6}" destId="{74A7CCB2-B5FE-400A-BA4C-4927B4E85C37}" srcOrd="0" destOrd="0" parTransId="{323BE9C5-D6DD-457A-BF46-ADA5ACC1EC6A}" sibTransId="{65E66FCA-A09B-4AF3-A8D8-CC9C724F3B58}"/>
    <dgm:cxn modelId="{7B8F2DB4-0150-46C6-95DF-19A9E44392B5}" srcId="{FC1C13A6-6EE0-45C0-A032-B6698DED06B6}" destId="{2AC7F9E8-8BD3-4995-A171-AE6D7BD8F0EF}" srcOrd="3" destOrd="0" parTransId="{CC581313-9D9A-47AC-9486-941F6E30BBE2}" sibTransId="{D31825AB-1313-49F9-B596-40F97EEF606F}"/>
    <dgm:cxn modelId="{4A5D23B8-E178-4E8D-BDC2-25957CB090F1}" type="presOf" srcId="{50F61508-4D36-45D9-A800-D6B5BCB4C41B}" destId="{C08878B8-47B3-406E-9661-15A0E4F42658}" srcOrd="1" destOrd="0" presId="urn:microsoft.com/office/officeart/2008/layout/HorizontalMultiLevelHierarchy"/>
    <dgm:cxn modelId="{3F1E9CC2-3DC2-4890-9C5D-4F1F98911BBC}" type="presOf" srcId="{B904BA19-9C53-46FC-9213-C8DCE36E08AE}" destId="{C9A9AD7A-B661-4B60-903A-C89130824953}" srcOrd="0" destOrd="0" presId="urn:microsoft.com/office/officeart/2008/layout/HorizontalMultiLevelHierarchy"/>
    <dgm:cxn modelId="{EB923ED9-AD6B-4A2C-84FD-35B26E5F5401}" type="presOf" srcId="{CC581313-9D9A-47AC-9486-941F6E30BBE2}" destId="{612CA9D2-5A4F-41AD-9E48-1ABF54B15D06}" srcOrd="1" destOrd="0" presId="urn:microsoft.com/office/officeart/2008/layout/HorizontalMultiLevelHierarchy"/>
    <dgm:cxn modelId="{E77A27E2-9252-47B1-9DBC-630070C25130}" type="presOf" srcId="{CC581313-9D9A-47AC-9486-941F6E30BBE2}" destId="{0A7FBB69-EB04-427C-93B9-F5240357BF8A}" srcOrd="0" destOrd="0" presId="urn:microsoft.com/office/officeart/2008/layout/HorizontalMultiLevelHierarchy"/>
    <dgm:cxn modelId="{784DD2ED-271F-4AD0-ABCF-2CD985DD77E6}" type="presOf" srcId="{323BE9C5-D6DD-457A-BF46-ADA5ACC1EC6A}" destId="{E59A7D26-4747-4CC8-8E06-2331D389DB89}" srcOrd="1" destOrd="0" presId="urn:microsoft.com/office/officeart/2008/layout/HorizontalMultiLevelHierarchy"/>
    <dgm:cxn modelId="{99489AEF-C8A4-4938-B997-CDCAD514D5F3}" type="presOf" srcId="{323BE9C5-D6DD-457A-BF46-ADA5ACC1EC6A}" destId="{76DD2D27-604B-4271-9D34-611226C5E1CD}" srcOrd="0" destOrd="0" presId="urn:microsoft.com/office/officeart/2008/layout/HorizontalMultiLevelHierarchy"/>
    <dgm:cxn modelId="{C378BAFC-3404-487C-B40E-6A4344F3F9F8}" type="presOf" srcId="{DB92C89F-F624-46D0-9E38-74C5326D1B7E}" destId="{8DFED8BB-4866-48F0-B48B-B22FB98C6E01}" srcOrd="1" destOrd="0" presId="urn:microsoft.com/office/officeart/2008/layout/HorizontalMultiLevelHierarchy"/>
    <dgm:cxn modelId="{21110DC3-94EA-45D4-B86C-DD77AE924C1D}" type="presParOf" srcId="{A513EBF6-0567-407E-BCFF-376C1553BF52}" destId="{8CDA8C59-0050-4CB7-94AF-73AE1890F385}" srcOrd="0" destOrd="0" presId="urn:microsoft.com/office/officeart/2008/layout/HorizontalMultiLevelHierarchy"/>
    <dgm:cxn modelId="{12A33543-1D34-43BF-A4DB-69FA723924EB}" type="presParOf" srcId="{8CDA8C59-0050-4CB7-94AF-73AE1890F385}" destId="{E79AF233-868B-4223-A15F-6AE88FDC6418}" srcOrd="0" destOrd="0" presId="urn:microsoft.com/office/officeart/2008/layout/HorizontalMultiLevelHierarchy"/>
    <dgm:cxn modelId="{E64FAA7E-CB33-408A-A3C3-CBCBBB1FD667}" type="presParOf" srcId="{8CDA8C59-0050-4CB7-94AF-73AE1890F385}" destId="{46F451B0-456B-4AAB-AADF-466637FD3910}" srcOrd="1" destOrd="0" presId="urn:microsoft.com/office/officeart/2008/layout/HorizontalMultiLevelHierarchy"/>
    <dgm:cxn modelId="{404F1711-0FB6-47E7-A662-182C13419AA3}" type="presParOf" srcId="{46F451B0-456B-4AAB-AADF-466637FD3910}" destId="{76DD2D27-604B-4271-9D34-611226C5E1CD}" srcOrd="0" destOrd="0" presId="urn:microsoft.com/office/officeart/2008/layout/HorizontalMultiLevelHierarchy"/>
    <dgm:cxn modelId="{1E6552DA-B77C-44B7-B360-3560AD6DBCB4}" type="presParOf" srcId="{76DD2D27-604B-4271-9D34-611226C5E1CD}" destId="{E59A7D26-4747-4CC8-8E06-2331D389DB89}" srcOrd="0" destOrd="0" presId="urn:microsoft.com/office/officeart/2008/layout/HorizontalMultiLevelHierarchy"/>
    <dgm:cxn modelId="{99A89C3A-4189-4B20-8132-BADCA2F86FCC}" type="presParOf" srcId="{46F451B0-456B-4AAB-AADF-466637FD3910}" destId="{B7B20A65-E27D-4028-A610-EB7E0EFD118F}" srcOrd="1" destOrd="0" presId="urn:microsoft.com/office/officeart/2008/layout/HorizontalMultiLevelHierarchy"/>
    <dgm:cxn modelId="{A2B3E28D-238F-481B-BEAA-5CFEF62C6CFB}" type="presParOf" srcId="{B7B20A65-E27D-4028-A610-EB7E0EFD118F}" destId="{B403D77C-D1F1-4E1E-8DC9-6346B2E3731B}" srcOrd="0" destOrd="0" presId="urn:microsoft.com/office/officeart/2008/layout/HorizontalMultiLevelHierarchy"/>
    <dgm:cxn modelId="{02031F21-C44F-4540-A65B-9163C25BB5C2}" type="presParOf" srcId="{B7B20A65-E27D-4028-A610-EB7E0EFD118F}" destId="{3B0BE5F2-2EDE-44F4-B8B1-5B3DCA645743}" srcOrd="1" destOrd="0" presId="urn:microsoft.com/office/officeart/2008/layout/HorizontalMultiLevelHierarchy"/>
    <dgm:cxn modelId="{47C83B00-E1F9-41A6-9D62-FA8C18A9F61B}" type="presParOf" srcId="{46F451B0-456B-4AAB-AADF-466637FD3910}" destId="{E261BF78-8CC0-4766-A948-AC0EA4965134}" srcOrd="2" destOrd="0" presId="urn:microsoft.com/office/officeart/2008/layout/HorizontalMultiLevelHierarchy"/>
    <dgm:cxn modelId="{18EA15A8-3D0E-4675-A252-3B6D10EDFD25}" type="presParOf" srcId="{E261BF78-8CC0-4766-A948-AC0EA4965134}" destId="{7717FE2E-1809-4EDE-ACDE-0CF530253DED}" srcOrd="0" destOrd="0" presId="urn:microsoft.com/office/officeart/2008/layout/HorizontalMultiLevelHierarchy"/>
    <dgm:cxn modelId="{12D9480B-ADB4-4A72-BD0C-5F7EEF4112E9}" type="presParOf" srcId="{46F451B0-456B-4AAB-AADF-466637FD3910}" destId="{9360AF6D-2AF8-4FBD-99D7-F5C3BB8D413C}" srcOrd="3" destOrd="0" presId="urn:microsoft.com/office/officeart/2008/layout/HorizontalMultiLevelHierarchy"/>
    <dgm:cxn modelId="{BD74F36D-F55B-440C-9B2F-7E7E0A24B801}" type="presParOf" srcId="{9360AF6D-2AF8-4FBD-99D7-F5C3BB8D413C}" destId="{F6E9759E-4AA6-4B0B-9116-B4E8B0F439C1}" srcOrd="0" destOrd="0" presId="urn:microsoft.com/office/officeart/2008/layout/HorizontalMultiLevelHierarchy"/>
    <dgm:cxn modelId="{1CF4E147-D21D-48EB-9CCE-15BE7F24441F}" type="presParOf" srcId="{9360AF6D-2AF8-4FBD-99D7-F5C3BB8D413C}" destId="{9D7FFA10-2F97-4A86-9E26-4B3E6AAD8D92}" srcOrd="1" destOrd="0" presId="urn:microsoft.com/office/officeart/2008/layout/HorizontalMultiLevelHierarchy"/>
    <dgm:cxn modelId="{C41B7E42-D42F-48AF-917C-B65211C04D8E}" type="presParOf" srcId="{46F451B0-456B-4AAB-AADF-466637FD3910}" destId="{54F0E109-AB89-4FD1-81D7-F28C39840F15}" srcOrd="4" destOrd="0" presId="urn:microsoft.com/office/officeart/2008/layout/HorizontalMultiLevelHierarchy"/>
    <dgm:cxn modelId="{A1F83A1C-943C-4838-A7F8-DAD81DABF731}" type="presParOf" srcId="{54F0E109-AB89-4FD1-81D7-F28C39840F15}" destId="{8DFED8BB-4866-48F0-B48B-B22FB98C6E01}" srcOrd="0" destOrd="0" presId="urn:microsoft.com/office/officeart/2008/layout/HorizontalMultiLevelHierarchy"/>
    <dgm:cxn modelId="{0E4F56F0-2FD8-4372-B03D-B85D424B97E2}" type="presParOf" srcId="{46F451B0-456B-4AAB-AADF-466637FD3910}" destId="{E50DBB72-D451-49D1-B7FD-D9B781A0B2CD}" srcOrd="5" destOrd="0" presId="urn:microsoft.com/office/officeart/2008/layout/HorizontalMultiLevelHierarchy"/>
    <dgm:cxn modelId="{05EA1C2D-EA6F-4337-9663-6A338FD1372D}" type="presParOf" srcId="{E50DBB72-D451-49D1-B7FD-D9B781A0B2CD}" destId="{C9A9AD7A-B661-4B60-903A-C89130824953}" srcOrd="0" destOrd="0" presId="urn:microsoft.com/office/officeart/2008/layout/HorizontalMultiLevelHierarchy"/>
    <dgm:cxn modelId="{98E5714F-8CD3-4A32-87FE-67D67902C884}" type="presParOf" srcId="{E50DBB72-D451-49D1-B7FD-D9B781A0B2CD}" destId="{DD65ACF0-5775-42F5-A501-193F07BA74F7}" srcOrd="1" destOrd="0" presId="urn:microsoft.com/office/officeart/2008/layout/HorizontalMultiLevelHierarchy"/>
    <dgm:cxn modelId="{44CE8138-F784-4C4F-A17B-ED88CD14C4DD}" type="presParOf" srcId="{46F451B0-456B-4AAB-AADF-466637FD3910}" destId="{0A7FBB69-EB04-427C-93B9-F5240357BF8A}" srcOrd="6" destOrd="0" presId="urn:microsoft.com/office/officeart/2008/layout/HorizontalMultiLevelHierarchy"/>
    <dgm:cxn modelId="{574E21D4-CDC7-4686-827D-BACF7B273EF1}" type="presParOf" srcId="{0A7FBB69-EB04-427C-93B9-F5240357BF8A}" destId="{612CA9D2-5A4F-41AD-9E48-1ABF54B15D06}" srcOrd="0" destOrd="0" presId="urn:microsoft.com/office/officeart/2008/layout/HorizontalMultiLevelHierarchy"/>
    <dgm:cxn modelId="{FE98AE73-DED3-4E0B-BEFE-ED9301608D77}" type="presParOf" srcId="{46F451B0-456B-4AAB-AADF-466637FD3910}" destId="{0D731CE9-FC97-458B-A700-0DF306AB599E}" srcOrd="7" destOrd="0" presId="urn:microsoft.com/office/officeart/2008/layout/HorizontalMultiLevelHierarchy"/>
    <dgm:cxn modelId="{05C341A4-5982-49E7-B819-795EA6812E0F}" type="presParOf" srcId="{0D731CE9-FC97-458B-A700-0DF306AB599E}" destId="{E3981794-F61E-49DD-8FD5-0BA1423F3918}" srcOrd="0" destOrd="0" presId="urn:microsoft.com/office/officeart/2008/layout/HorizontalMultiLevelHierarchy"/>
    <dgm:cxn modelId="{15C1D149-0822-4CED-AC27-19C6D89F4CE0}" type="presParOf" srcId="{0D731CE9-FC97-458B-A700-0DF306AB599E}" destId="{6B4D1C2B-1481-4478-AB4A-33742D4FA772}" srcOrd="1" destOrd="0" presId="urn:microsoft.com/office/officeart/2008/layout/HorizontalMultiLevelHierarchy"/>
    <dgm:cxn modelId="{A512ADAB-C374-4DF3-BD72-C143E0A6A00D}" type="presParOf" srcId="{46F451B0-456B-4AAB-AADF-466637FD3910}" destId="{F0C6DD74-FF66-48E4-A5EB-1B351A5A6C39}" srcOrd="8" destOrd="0" presId="urn:microsoft.com/office/officeart/2008/layout/HorizontalMultiLevelHierarchy"/>
    <dgm:cxn modelId="{29C9FD6E-D6EA-4136-A57F-9EF16B3598D1}" type="presParOf" srcId="{F0C6DD74-FF66-48E4-A5EB-1B351A5A6C39}" destId="{C08878B8-47B3-406E-9661-15A0E4F42658}" srcOrd="0" destOrd="0" presId="urn:microsoft.com/office/officeart/2008/layout/HorizontalMultiLevelHierarchy"/>
    <dgm:cxn modelId="{B2E56E3A-BCC0-4CB6-913B-230C6BA5BB82}" type="presParOf" srcId="{46F451B0-456B-4AAB-AADF-466637FD3910}" destId="{BB8B315D-82F5-4BE3-8A2B-4C82EFD64227}" srcOrd="9" destOrd="0" presId="urn:microsoft.com/office/officeart/2008/layout/HorizontalMultiLevelHierarchy"/>
    <dgm:cxn modelId="{D476F488-4570-45FD-A31D-A7B78AF70ACB}" type="presParOf" srcId="{BB8B315D-82F5-4BE3-8A2B-4C82EFD64227}" destId="{40DC38D1-EED0-4F39-B291-4BD35801D13A}" srcOrd="0" destOrd="0" presId="urn:microsoft.com/office/officeart/2008/layout/HorizontalMultiLevelHierarchy"/>
    <dgm:cxn modelId="{2314C191-8383-4CA2-B561-D2003974634C}" type="presParOf" srcId="{BB8B315D-82F5-4BE3-8A2B-4C82EFD64227}" destId="{8C9C092C-9F76-4A26-A1DA-1C6B948C8B7B}" srcOrd="1" destOrd="0" presId="urn:microsoft.com/office/officeart/2008/layout/HorizontalMultiLevelHierarchy"/>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C0D0D-43F1-4438-8449-CEF2BAA653E3}">
      <dsp:nvSpPr>
        <dsp:cNvPr id="0" name=""/>
        <dsp:cNvSpPr/>
      </dsp:nvSpPr>
      <dsp:spPr>
        <a:xfrm>
          <a:off x="10741518" y="3190224"/>
          <a:ext cx="218899" cy="4815787"/>
        </a:xfrm>
        <a:custGeom>
          <a:avLst/>
          <a:gdLst/>
          <a:ahLst/>
          <a:cxnLst/>
          <a:rect l="0" t="0" r="0" b="0"/>
          <a:pathLst>
            <a:path>
              <a:moveTo>
                <a:pt x="0" y="0"/>
              </a:moveTo>
              <a:lnTo>
                <a:pt x="0" y="4815787"/>
              </a:lnTo>
              <a:lnTo>
                <a:pt x="218899" y="4815787"/>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7CA66D-EB66-4F68-9DB8-3603525C4EE8}">
      <dsp:nvSpPr>
        <dsp:cNvPr id="0" name=""/>
        <dsp:cNvSpPr/>
      </dsp:nvSpPr>
      <dsp:spPr>
        <a:xfrm>
          <a:off x="10741518" y="3190224"/>
          <a:ext cx="218899" cy="3779663"/>
        </a:xfrm>
        <a:custGeom>
          <a:avLst/>
          <a:gdLst/>
          <a:ahLst/>
          <a:cxnLst/>
          <a:rect l="0" t="0" r="0" b="0"/>
          <a:pathLst>
            <a:path>
              <a:moveTo>
                <a:pt x="0" y="0"/>
              </a:moveTo>
              <a:lnTo>
                <a:pt x="0" y="3779663"/>
              </a:lnTo>
              <a:lnTo>
                <a:pt x="218899" y="3779663"/>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0338F-34F5-42C5-853C-4D7D5B0680B8}">
      <dsp:nvSpPr>
        <dsp:cNvPr id="0" name=""/>
        <dsp:cNvSpPr/>
      </dsp:nvSpPr>
      <dsp:spPr>
        <a:xfrm>
          <a:off x="10741518" y="3190224"/>
          <a:ext cx="218899" cy="2743539"/>
        </a:xfrm>
        <a:custGeom>
          <a:avLst/>
          <a:gdLst/>
          <a:ahLst/>
          <a:cxnLst/>
          <a:rect l="0" t="0" r="0" b="0"/>
          <a:pathLst>
            <a:path>
              <a:moveTo>
                <a:pt x="0" y="0"/>
              </a:moveTo>
              <a:lnTo>
                <a:pt x="0" y="2743539"/>
              </a:lnTo>
              <a:lnTo>
                <a:pt x="218899" y="2743539"/>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CD454A-AC12-4429-A7A4-DB6F8E1947FB}">
      <dsp:nvSpPr>
        <dsp:cNvPr id="0" name=""/>
        <dsp:cNvSpPr/>
      </dsp:nvSpPr>
      <dsp:spPr>
        <a:xfrm>
          <a:off x="10741518"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5283C8-E0EA-4624-908B-DBB91306465A}">
      <dsp:nvSpPr>
        <dsp:cNvPr id="0" name=""/>
        <dsp:cNvSpPr/>
      </dsp:nvSpPr>
      <dsp:spPr>
        <a:xfrm>
          <a:off x="10741518"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3BA270-7299-4081-A91C-8EC00940F705}">
      <dsp:nvSpPr>
        <dsp:cNvPr id="0" name=""/>
        <dsp:cNvSpPr/>
      </dsp:nvSpPr>
      <dsp:spPr>
        <a:xfrm>
          <a:off x="6027883" y="1946051"/>
          <a:ext cx="5297366" cy="514508"/>
        </a:xfrm>
        <a:custGeom>
          <a:avLst/>
          <a:gdLst/>
          <a:ahLst/>
          <a:cxnLst/>
          <a:rect l="0" t="0" r="0" b="0"/>
          <a:pathLst>
            <a:path>
              <a:moveTo>
                <a:pt x="0" y="0"/>
              </a:moveTo>
              <a:lnTo>
                <a:pt x="0" y="361278"/>
              </a:lnTo>
              <a:lnTo>
                <a:pt x="5297366" y="361278"/>
              </a:lnTo>
              <a:lnTo>
                <a:pt x="5297366"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AB283C-0B96-44C2-BE1F-2FCCED7B2AE1}">
      <dsp:nvSpPr>
        <dsp:cNvPr id="0" name=""/>
        <dsp:cNvSpPr/>
      </dsp:nvSpPr>
      <dsp:spPr>
        <a:xfrm>
          <a:off x="8975729"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876B55-B578-42D7-945A-B99042F40732}">
      <dsp:nvSpPr>
        <dsp:cNvPr id="0" name=""/>
        <dsp:cNvSpPr/>
      </dsp:nvSpPr>
      <dsp:spPr>
        <a:xfrm>
          <a:off x="8975729"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86A3C-0FC5-492B-8D9F-6B4C4A2D418B}">
      <dsp:nvSpPr>
        <dsp:cNvPr id="0" name=""/>
        <dsp:cNvSpPr/>
      </dsp:nvSpPr>
      <dsp:spPr>
        <a:xfrm>
          <a:off x="6027883" y="1946051"/>
          <a:ext cx="3531577" cy="514508"/>
        </a:xfrm>
        <a:custGeom>
          <a:avLst/>
          <a:gdLst/>
          <a:ahLst/>
          <a:cxnLst/>
          <a:rect l="0" t="0" r="0" b="0"/>
          <a:pathLst>
            <a:path>
              <a:moveTo>
                <a:pt x="0" y="0"/>
              </a:moveTo>
              <a:lnTo>
                <a:pt x="0" y="361278"/>
              </a:lnTo>
              <a:lnTo>
                <a:pt x="3531577" y="361278"/>
              </a:lnTo>
              <a:lnTo>
                <a:pt x="3531577"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F9793-DBBF-448A-AA7F-DDF93D014C5E}">
      <dsp:nvSpPr>
        <dsp:cNvPr id="0" name=""/>
        <dsp:cNvSpPr/>
      </dsp:nvSpPr>
      <dsp:spPr>
        <a:xfrm>
          <a:off x="7209940" y="3190224"/>
          <a:ext cx="218899" cy="4815787"/>
        </a:xfrm>
        <a:custGeom>
          <a:avLst/>
          <a:gdLst/>
          <a:ahLst/>
          <a:cxnLst/>
          <a:rect l="0" t="0" r="0" b="0"/>
          <a:pathLst>
            <a:path>
              <a:moveTo>
                <a:pt x="0" y="0"/>
              </a:moveTo>
              <a:lnTo>
                <a:pt x="0" y="4815787"/>
              </a:lnTo>
              <a:lnTo>
                <a:pt x="218899" y="4815787"/>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8AEB3-41F4-4411-AE84-C09F6FB91926}">
      <dsp:nvSpPr>
        <dsp:cNvPr id="0" name=""/>
        <dsp:cNvSpPr/>
      </dsp:nvSpPr>
      <dsp:spPr>
        <a:xfrm>
          <a:off x="7209940" y="3190224"/>
          <a:ext cx="218899" cy="3779663"/>
        </a:xfrm>
        <a:custGeom>
          <a:avLst/>
          <a:gdLst/>
          <a:ahLst/>
          <a:cxnLst/>
          <a:rect l="0" t="0" r="0" b="0"/>
          <a:pathLst>
            <a:path>
              <a:moveTo>
                <a:pt x="0" y="0"/>
              </a:moveTo>
              <a:lnTo>
                <a:pt x="0" y="3779663"/>
              </a:lnTo>
              <a:lnTo>
                <a:pt x="218899" y="3779663"/>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E85910-D0F8-4E2E-912B-505A84F3B44F}">
      <dsp:nvSpPr>
        <dsp:cNvPr id="0" name=""/>
        <dsp:cNvSpPr/>
      </dsp:nvSpPr>
      <dsp:spPr>
        <a:xfrm>
          <a:off x="7209940" y="3190224"/>
          <a:ext cx="218899" cy="2743539"/>
        </a:xfrm>
        <a:custGeom>
          <a:avLst/>
          <a:gdLst/>
          <a:ahLst/>
          <a:cxnLst/>
          <a:rect l="0" t="0" r="0" b="0"/>
          <a:pathLst>
            <a:path>
              <a:moveTo>
                <a:pt x="0" y="0"/>
              </a:moveTo>
              <a:lnTo>
                <a:pt x="0" y="2743539"/>
              </a:lnTo>
              <a:lnTo>
                <a:pt x="218899" y="2743539"/>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1A0C4F-645F-4501-A539-BF6EAE44FF9C}">
      <dsp:nvSpPr>
        <dsp:cNvPr id="0" name=""/>
        <dsp:cNvSpPr/>
      </dsp:nvSpPr>
      <dsp:spPr>
        <a:xfrm>
          <a:off x="7209940"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A7D76-4F64-4788-9DBD-A8DE0456A544}">
      <dsp:nvSpPr>
        <dsp:cNvPr id="0" name=""/>
        <dsp:cNvSpPr/>
      </dsp:nvSpPr>
      <dsp:spPr>
        <a:xfrm>
          <a:off x="7209940"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324411-4E3D-415A-94FE-FD5DDAEBF34E}">
      <dsp:nvSpPr>
        <dsp:cNvPr id="0" name=""/>
        <dsp:cNvSpPr/>
      </dsp:nvSpPr>
      <dsp:spPr>
        <a:xfrm>
          <a:off x="6027883" y="1946051"/>
          <a:ext cx="1765788" cy="514508"/>
        </a:xfrm>
        <a:custGeom>
          <a:avLst/>
          <a:gdLst/>
          <a:ahLst/>
          <a:cxnLst/>
          <a:rect l="0" t="0" r="0" b="0"/>
          <a:pathLst>
            <a:path>
              <a:moveTo>
                <a:pt x="0" y="0"/>
              </a:moveTo>
              <a:lnTo>
                <a:pt x="0" y="361278"/>
              </a:lnTo>
              <a:lnTo>
                <a:pt x="1765788" y="361278"/>
              </a:lnTo>
              <a:lnTo>
                <a:pt x="1765788"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15775-6721-48C8-B3EB-B0FB41740EC4}">
      <dsp:nvSpPr>
        <dsp:cNvPr id="0" name=""/>
        <dsp:cNvSpPr/>
      </dsp:nvSpPr>
      <dsp:spPr>
        <a:xfrm>
          <a:off x="5444151"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4F3C43-9D7C-4BF3-AECF-14AFA15D4901}">
      <dsp:nvSpPr>
        <dsp:cNvPr id="0" name=""/>
        <dsp:cNvSpPr/>
      </dsp:nvSpPr>
      <dsp:spPr>
        <a:xfrm>
          <a:off x="5444151"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4EF391-5B4C-4F90-9E8D-74FABB0A7C5B}">
      <dsp:nvSpPr>
        <dsp:cNvPr id="0" name=""/>
        <dsp:cNvSpPr/>
      </dsp:nvSpPr>
      <dsp:spPr>
        <a:xfrm>
          <a:off x="5982163" y="1946051"/>
          <a:ext cx="91440" cy="514508"/>
        </a:xfrm>
        <a:custGeom>
          <a:avLst/>
          <a:gdLst/>
          <a:ahLst/>
          <a:cxnLst/>
          <a:rect l="0" t="0" r="0" b="0"/>
          <a:pathLst>
            <a:path>
              <a:moveTo>
                <a:pt x="45720" y="0"/>
              </a:moveTo>
              <a:lnTo>
                <a:pt x="45720"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035277-B299-4D4C-BEAB-AD8243AB6090}">
      <dsp:nvSpPr>
        <dsp:cNvPr id="0" name=""/>
        <dsp:cNvSpPr/>
      </dsp:nvSpPr>
      <dsp:spPr>
        <a:xfrm>
          <a:off x="3678363" y="3190224"/>
          <a:ext cx="218899" cy="2743539"/>
        </a:xfrm>
        <a:custGeom>
          <a:avLst/>
          <a:gdLst/>
          <a:ahLst/>
          <a:cxnLst/>
          <a:rect l="0" t="0" r="0" b="0"/>
          <a:pathLst>
            <a:path>
              <a:moveTo>
                <a:pt x="0" y="0"/>
              </a:moveTo>
              <a:lnTo>
                <a:pt x="0" y="2743539"/>
              </a:lnTo>
              <a:lnTo>
                <a:pt x="218899" y="2743539"/>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9AA6C0-2CA3-4A3E-B71B-2ED1458C6941}">
      <dsp:nvSpPr>
        <dsp:cNvPr id="0" name=""/>
        <dsp:cNvSpPr/>
      </dsp:nvSpPr>
      <dsp:spPr>
        <a:xfrm>
          <a:off x="3678363"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E23AC1-03ED-4392-96E8-BE8BFBA912DE}">
      <dsp:nvSpPr>
        <dsp:cNvPr id="0" name=""/>
        <dsp:cNvSpPr/>
      </dsp:nvSpPr>
      <dsp:spPr>
        <a:xfrm>
          <a:off x="3678363"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44CB5-ACE8-4027-8077-06D68F393521}">
      <dsp:nvSpPr>
        <dsp:cNvPr id="0" name=""/>
        <dsp:cNvSpPr/>
      </dsp:nvSpPr>
      <dsp:spPr>
        <a:xfrm>
          <a:off x="4262095" y="1946051"/>
          <a:ext cx="1765788" cy="514508"/>
        </a:xfrm>
        <a:custGeom>
          <a:avLst/>
          <a:gdLst/>
          <a:ahLst/>
          <a:cxnLst/>
          <a:rect l="0" t="0" r="0" b="0"/>
          <a:pathLst>
            <a:path>
              <a:moveTo>
                <a:pt x="1765788" y="0"/>
              </a:moveTo>
              <a:lnTo>
                <a:pt x="1765788" y="361278"/>
              </a:lnTo>
              <a:lnTo>
                <a:pt x="0" y="361278"/>
              </a:lnTo>
              <a:lnTo>
                <a:pt x="0"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FECDFD-C509-4AE8-BA13-3555BA01DFEC}">
      <dsp:nvSpPr>
        <dsp:cNvPr id="0" name=""/>
        <dsp:cNvSpPr/>
      </dsp:nvSpPr>
      <dsp:spPr>
        <a:xfrm>
          <a:off x="1912574" y="3190224"/>
          <a:ext cx="218899" cy="4815787"/>
        </a:xfrm>
        <a:custGeom>
          <a:avLst/>
          <a:gdLst/>
          <a:ahLst/>
          <a:cxnLst/>
          <a:rect l="0" t="0" r="0" b="0"/>
          <a:pathLst>
            <a:path>
              <a:moveTo>
                <a:pt x="0" y="0"/>
              </a:moveTo>
              <a:lnTo>
                <a:pt x="0" y="4815787"/>
              </a:lnTo>
              <a:lnTo>
                <a:pt x="218899" y="4815787"/>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96D2A-54FB-4C43-9D1C-FC11B05F06E8}">
      <dsp:nvSpPr>
        <dsp:cNvPr id="0" name=""/>
        <dsp:cNvSpPr/>
      </dsp:nvSpPr>
      <dsp:spPr>
        <a:xfrm>
          <a:off x="1912574" y="3190224"/>
          <a:ext cx="218899" cy="3779663"/>
        </a:xfrm>
        <a:custGeom>
          <a:avLst/>
          <a:gdLst/>
          <a:ahLst/>
          <a:cxnLst/>
          <a:rect l="0" t="0" r="0" b="0"/>
          <a:pathLst>
            <a:path>
              <a:moveTo>
                <a:pt x="0" y="0"/>
              </a:moveTo>
              <a:lnTo>
                <a:pt x="0" y="3779663"/>
              </a:lnTo>
              <a:lnTo>
                <a:pt x="218899" y="3779663"/>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774000-5F32-486F-81DA-54F419BE538C}">
      <dsp:nvSpPr>
        <dsp:cNvPr id="0" name=""/>
        <dsp:cNvSpPr/>
      </dsp:nvSpPr>
      <dsp:spPr>
        <a:xfrm>
          <a:off x="1912574" y="3190224"/>
          <a:ext cx="218899" cy="2743539"/>
        </a:xfrm>
        <a:custGeom>
          <a:avLst/>
          <a:gdLst/>
          <a:ahLst/>
          <a:cxnLst/>
          <a:rect l="0" t="0" r="0" b="0"/>
          <a:pathLst>
            <a:path>
              <a:moveTo>
                <a:pt x="0" y="0"/>
              </a:moveTo>
              <a:lnTo>
                <a:pt x="0" y="2743539"/>
              </a:lnTo>
              <a:lnTo>
                <a:pt x="218899" y="2743539"/>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74E8F6-0FD8-4A5A-8FA3-E7C9E74458AC}">
      <dsp:nvSpPr>
        <dsp:cNvPr id="0" name=""/>
        <dsp:cNvSpPr/>
      </dsp:nvSpPr>
      <dsp:spPr>
        <a:xfrm>
          <a:off x="1912574"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BEA487-9E5C-456A-A356-F636F3C3A890}">
      <dsp:nvSpPr>
        <dsp:cNvPr id="0" name=""/>
        <dsp:cNvSpPr/>
      </dsp:nvSpPr>
      <dsp:spPr>
        <a:xfrm>
          <a:off x="1912574"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7BFBB6-0AD9-46CD-99F2-F38CC772BA80}">
      <dsp:nvSpPr>
        <dsp:cNvPr id="0" name=""/>
        <dsp:cNvSpPr/>
      </dsp:nvSpPr>
      <dsp:spPr>
        <a:xfrm>
          <a:off x="2496306" y="1946051"/>
          <a:ext cx="3531577" cy="514508"/>
        </a:xfrm>
        <a:custGeom>
          <a:avLst/>
          <a:gdLst/>
          <a:ahLst/>
          <a:cxnLst/>
          <a:rect l="0" t="0" r="0" b="0"/>
          <a:pathLst>
            <a:path>
              <a:moveTo>
                <a:pt x="3531577" y="0"/>
              </a:moveTo>
              <a:lnTo>
                <a:pt x="3531577" y="361278"/>
              </a:lnTo>
              <a:lnTo>
                <a:pt x="0" y="361278"/>
              </a:lnTo>
              <a:lnTo>
                <a:pt x="0"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CEC41-99C2-45DE-BB08-BCFDFA24C42A}">
      <dsp:nvSpPr>
        <dsp:cNvPr id="0" name=""/>
        <dsp:cNvSpPr/>
      </dsp:nvSpPr>
      <dsp:spPr>
        <a:xfrm>
          <a:off x="146785" y="3190224"/>
          <a:ext cx="218899" cy="2743539"/>
        </a:xfrm>
        <a:custGeom>
          <a:avLst/>
          <a:gdLst/>
          <a:ahLst/>
          <a:cxnLst/>
          <a:rect l="0" t="0" r="0" b="0"/>
          <a:pathLst>
            <a:path>
              <a:moveTo>
                <a:pt x="0" y="0"/>
              </a:moveTo>
              <a:lnTo>
                <a:pt x="0" y="2743539"/>
              </a:lnTo>
              <a:lnTo>
                <a:pt x="218899" y="2743539"/>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7C473D-F885-4294-8136-E10E9B748A00}">
      <dsp:nvSpPr>
        <dsp:cNvPr id="0" name=""/>
        <dsp:cNvSpPr/>
      </dsp:nvSpPr>
      <dsp:spPr>
        <a:xfrm>
          <a:off x="146785" y="3190224"/>
          <a:ext cx="218899" cy="1707415"/>
        </a:xfrm>
        <a:custGeom>
          <a:avLst/>
          <a:gdLst/>
          <a:ahLst/>
          <a:cxnLst/>
          <a:rect l="0" t="0" r="0" b="0"/>
          <a:pathLst>
            <a:path>
              <a:moveTo>
                <a:pt x="0" y="0"/>
              </a:moveTo>
              <a:lnTo>
                <a:pt x="0" y="1707415"/>
              </a:lnTo>
              <a:lnTo>
                <a:pt x="218899" y="1707415"/>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DD62A2-2E23-45AC-BDD9-36574BE352BB}">
      <dsp:nvSpPr>
        <dsp:cNvPr id="0" name=""/>
        <dsp:cNvSpPr/>
      </dsp:nvSpPr>
      <dsp:spPr>
        <a:xfrm>
          <a:off x="146785" y="3190224"/>
          <a:ext cx="218899" cy="671291"/>
        </a:xfrm>
        <a:custGeom>
          <a:avLst/>
          <a:gdLst/>
          <a:ahLst/>
          <a:cxnLst/>
          <a:rect l="0" t="0" r="0" b="0"/>
          <a:pathLst>
            <a:path>
              <a:moveTo>
                <a:pt x="0" y="0"/>
              </a:moveTo>
              <a:lnTo>
                <a:pt x="0" y="671291"/>
              </a:lnTo>
              <a:lnTo>
                <a:pt x="218899" y="67129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0B157-5071-4B71-8E85-1AB32A585AAE}">
      <dsp:nvSpPr>
        <dsp:cNvPr id="0" name=""/>
        <dsp:cNvSpPr/>
      </dsp:nvSpPr>
      <dsp:spPr>
        <a:xfrm>
          <a:off x="730517" y="1946051"/>
          <a:ext cx="5297366" cy="514508"/>
        </a:xfrm>
        <a:custGeom>
          <a:avLst/>
          <a:gdLst/>
          <a:ahLst/>
          <a:cxnLst/>
          <a:rect l="0" t="0" r="0" b="0"/>
          <a:pathLst>
            <a:path>
              <a:moveTo>
                <a:pt x="5297366" y="0"/>
              </a:moveTo>
              <a:lnTo>
                <a:pt x="5297366" y="361278"/>
              </a:lnTo>
              <a:lnTo>
                <a:pt x="0" y="361278"/>
              </a:lnTo>
              <a:lnTo>
                <a:pt x="0" y="51450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7636F-56AC-4600-B1F5-E0FFC6CB3C22}">
      <dsp:nvSpPr>
        <dsp:cNvPr id="0" name=""/>
        <dsp:cNvSpPr/>
      </dsp:nvSpPr>
      <dsp:spPr>
        <a:xfrm>
          <a:off x="3100913" y="1403305"/>
          <a:ext cx="5853939" cy="542746"/>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dirty="0">
              <a:solidFill>
                <a:srgbClr val="002060"/>
              </a:solidFill>
              <a:latin typeface="Georgia Pro Cond Light" panose="02040306050405020303" pitchFamily="18" charset="0"/>
              <a:ea typeface="Canva Sans Bold"/>
              <a:cs typeface="Angsana New" panose="020B0502040204020203" pitchFamily="18" charset="-34"/>
              <a:sym typeface="Canva Sans Bold"/>
            </a:rPr>
            <a:t>Demographic Variables</a:t>
          </a:r>
          <a:endParaRPr lang="en-ZA" sz="1800" b="1" kern="1200" dirty="0">
            <a:solidFill>
              <a:srgbClr val="002060"/>
            </a:solidFill>
            <a:latin typeface="Georgia Pro Cond Light" panose="02040306050405020303" pitchFamily="18" charset="0"/>
            <a:cs typeface="Angsana New" panose="020B0502040204020203" pitchFamily="18" charset="-34"/>
          </a:endParaRPr>
        </a:p>
      </dsp:txBody>
      <dsp:txXfrm>
        <a:off x="3100913" y="1403305"/>
        <a:ext cx="5853939" cy="542746"/>
      </dsp:txXfrm>
    </dsp:sp>
    <dsp:sp modelId="{09C00832-C371-4A4D-AC01-9ACB52B2D16B}">
      <dsp:nvSpPr>
        <dsp:cNvPr id="0" name=""/>
        <dsp:cNvSpPr/>
      </dsp:nvSpPr>
      <dsp:spPr>
        <a:xfrm>
          <a:off x="852"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kumimoji="0" lang="en-US" altLang="en-US" sz="1400" b="1" i="0" u="none" strike="noStrike" kern="1200" cap="none" normalizeH="0" baseline="0" dirty="0">
              <a:ln/>
              <a:solidFill>
                <a:srgbClr val="002060"/>
              </a:solidFill>
              <a:effectLst/>
              <a:latin typeface="Georgia Pro Cond Light" panose="02040306050405020303" pitchFamily="18" charset="0"/>
              <a:cs typeface="Angsana New" panose="020B0502040204020203" pitchFamily="18" charset="-34"/>
            </a:rPr>
            <a:t>Gender</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852" y="2460560"/>
        <a:ext cx="1459329" cy="729664"/>
      </dsp:txXfrm>
    </dsp:sp>
    <dsp:sp modelId="{387C5251-786E-48DC-B393-BBA315052DC2}">
      <dsp:nvSpPr>
        <dsp:cNvPr id="0" name=""/>
        <dsp:cNvSpPr/>
      </dsp:nvSpPr>
      <dsp:spPr>
        <a:xfrm>
          <a:off x="365685"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Male</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365685" y="3496684"/>
        <a:ext cx="1459329" cy="729664"/>
      </dsp:txXfrm>
    </dsp:sp>
    <dsp:sp modelId="{06E5F66E-6ED0-4691-A485-7CE5BD4A27ED}">
      <dsp:nvSpPr>
        <dsp:cNvPr id="0" name=""/>
        <dsp:cNvSpPr/>
      </dsp:nvSpPr>
      <dsp:spPr>
        <a:xfrm>
          <a:off x="365685"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Female</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365685" y="4532808"/>
        <a:ext cx="1459329" cy="729664"/>
      </dsp:txXfrm>
    </dsp:sp>
    <dsp:sp modelId="{5AE46296-B5AC-4003-9F8E-83A0E95ACBD6}">
      <dsp:nvSpPr>
        <dsp:cNvPr id="0" name=""/>
        <dsp:cNvSpPr/>
      </dsp:nvSpPr>
      <dsp:spPr>
        <a:xfrm>
          <a:off x="365685" y="5568931"/>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Prefer not to say</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365685" y="5568931"/>
        <a:ext cx="1459329" cy="729664"/>
      </dsp:txXfrm>
    </dsp:sp>
    <dsp:sp modelId="{D7BDA1EE-4EB8-4653-91F1-D792B5B52DD0}">
      <dsp:nvSpPr>
        <dsp:cNvPr id="0" name=""/>
        <dsp:cNvSpPr/>
      </dsp:nvSpPr>
      <dsp:spPr>
        <a:xfrm>
          <a:off x="1766641"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kumimoji="0" lang="en-US" altLang="en-US" sz="1400" b="1" i="0" u="none" strike="noStrike" kern="1200" cap="none" normalizeH="0" baseline="0" dirty="0">
              <a:ln/>
              <a:solidFill>
                <a:srgbClr val="002060"/>
              </a:solidFill>
              <a:effectLst/>
              <a:latin typeface="Georgia Pro Cond Light" panose="02040306050405020303" pitchFamily="18" charset="0"/>
              <a:cs typeface="Angsana New" panose="020B0502040204020203" pitchFamily="18" charset="-34"/>
            </a:rPr>
            <a:t>Age</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1766641" y="2460560"/>
        <a:ext cx="1459329" cy="729664"/>
      </dsp:txXfrm>
    </dsp:sp>
    <dsp:sp modelId="{B457A46A-A5E8-4ACB-9610-63F532902B88}">
      <dsp:nvSpPr>
        <dsp:cNvPr id="0" name=""/>
        <dsp:cNvSpPr/>
      </dsp:nvSpPr>
      <dsp:spPr>
        <a:xfrm>
          <a:off x="2131473"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18–22</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2131473" y="3496684"/>
        <a:ext cx="1459329" cy="729664"/>
      </dsp:txXfrm>
    </dsp:sp>
    <dsp:sp modelId="{6D920FCA-3248-4574-A98C-DE3FEB70106A}">
      <dsp:nvSpPr>
        <dsp:cNvPr id="0" name=""/>
        <dsp:cNvSpPr/>
      </dsp:nvSpPr>
      <dsp:spPr>
        <a:xfrm>
          <a:off x="2131473"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23–28</a:t>
          </a:r>
        </a:p>
      </dsp:txBody>
      <dsp:txXfrm>
        <a:off x="2131473" y="4532808"/>
        <a:ext cx="1459329" cy="729664"/>
      </dsp:txXfrm>
    </dsp:sp>
    <dsp:sp modelId="{870A20FD-2908-43D6-9AAE-4151A9EC4F4D}">
      <dsp:nvSpPr>
        <dsp:cNvPr id="0" name=""/>
        <dsp:cNvSpPr/>
      </dsp:nvSpPr>
      <dsp:spPr>
        <a:xfrm>
          <a:off x="2131473" y="5568931"/>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29–35</a:t>
          </a:r>
        </a:p>
      </dsp:txBody>
      <dsp:txXfrm>
        <a:off x="2131473" y="5568931"/>
        <a:ext cx="1459329" cy="729664"/>
      </dsp:txXfrm>
    </dsp:sp>
    <dsp:sp modelId="{144241C2-D96B-4F47-94A6-0AC78EAEECF5}">
      <dsp:nvSpPr>
        <dsp:cNvPr id="0" name=""/>
        <dsp:cNvSpPr/>
      </dsp:nvSpPr>
      <dsp:spPr>
        <a:xfrm>
          <a:off x="2131473" y="6605055"/>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35–49</a:t>
          </a:r>
        </a:p>
      </dsp:txBody>
      <dsp:txXfrm>
        <a:off x="2131473" y="6605055"/>
        <a:ext cx="1459329" cy="729664"/>
      </dsp:txXfrm>
    </dsp:sp>
    <dsp:sp modelId="{E9C5E8E6-90D3-4168-84B1-3DFF1B9A516A}">
      <dsp:nvSpPr>
        <dsp:cNvPr id="0" name=""/>
        <dsp:cNvSpPr/>
      </dsp:nvSpPr>
      <dsp:spPr>
        <a:xfrm>
          <a:off x="2131473" y="7641179"/>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a:solidFill>
                <a:srgbClr val="002060"/>
              </a:solidFill>
              <a:latin typeface="Georgia Pro Cond Light" panose="02040306050405020303" pitchFamily="18" charset="0"/>
              <a:cs typeface="Angsana New" panose="020B0502040204020203" pitchFamily="18" charset="-34"/>
            </a:rPr>
            <a:t>50–65	</a:t>
          </a:r>
          <a:br>
            <a:rPr lang="en-ZA" sz="1400" b="1" kern="1200">
              <a:solidFill>
                <a:srgbClr val="002060"/>
              </a:solidFill>
              <a:latin typeface="Georgia Pro Cond Light" panose="02040306050405020303" pitchFamily="18" charset="0"/>
              <a:cs typeface="Angsana New" panose="020B0502040204020203" pitchFamily="18" charset="-34"/>
            </a:rPr>
          </a:b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2131473" y="7641179"/>
        <a:ext cx="1459329" cy="729664"/>
      </dsp:txXfrm>
    </dsp:sp>
    <dsp:sp modelId="{5A777024-5E38-44FA-BDBE-2C6D6434FCC9}">
      <dsp:nvSpPr>
        <dsp:cNvPr id="0" name=""/>
        <dsp:cNvSpPr/>
      </dsp:nvSpPr>
      <dsp:spPr>
        <a:xfrm>
          <a:off x="3532430"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ClrTx/>
            <a:buSzTx/>
            <a:buFont typeface="+mj-lt"/>
            <a:buNone/>
          </a:pPr>
          <a:r>
            <a:rPr kumimoji="0" lang="en-US" altLang="en-US" sz="1400" b="1" i="0" u="none" strike="noStrike" kern="1200" cap="none" normalizeH="0" baseline="0" dirty="0">
              <a:ln/>
              <a:solidFill>
                <a:srgbClr val="002060"/>
              </a:solidFill>
              <a:effectLst/>
              <a:latin typeface="Georgia Pro Cond Light" panose="02040306050405020303" pitchFamily="18" charset="0"/>
              <a:cs typeface="Angsana New" panose="020B0502040204020203" pitchFamily="18" charset="-34"/>
            </a:rPr>
            <a:t>Marital Status</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3532430" y="2460560"/>
        <a:ext cx="1459329" cy="729664"/>
      </dsp:txXfrm>
    </dsp:sp>
    <dsp:sp modelId="{D08AA8D4-EE00-438B-819E-339B35E5F374}">
      <dsp:nvSpPr>
        <dsp:cNvPr id="0" name=""/>
        <dsp:cNvSpPr/>
      </dsp:nvSpPr>
      <dsp:spPr>
        <a:xfrm>
          <a:off x="3897262"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a:solidFill>
                <a:srgbClr val="002060"/>
              </a:solidFill>
              <a:latin typeface="Georgia Pro Cond Light" panose="02040306050405020303" pitchFamily="18" charset="0"/>
              <a:cs typeface="Angsana New" panose="020B0502040204020203" pitchFamily="18" charset="-34"/>
            </a:rPr>
            <a:t>Married</a:t>
          </a: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3897262" y="3496684"/>
        <a:ext cx="1459329" cy="729664"/>
      </dsp:txXfrm>
    </dsp:sp>
    <dsp:sp modelId="{FF8BADA3-8B3D-4A3F-9F80-2E9C55F4E03A}">
      <dsp:nvSpPr>
        <dsp:cNvPr id="0" name=""/>
        <dsp:cNvSpPr/>
      </dsp:nvSpPr>
      <dsp:spPr>
        <a:xfrm>
          <a:off x="3897262"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Single</a:t>
          </a:r>
        </a:p>
      </dsp:txBody>
      <dsp:txXfrm>
        <a:off x="3897262" y="4532808"/>
        <a:ext cx="1459329" cy="729664"/>
      </dsp:txXfrm>
    </dsp:sp>
    <dsp:sp modelId="{CBB8B661-7148-4844-AD8A-CDFBB751B998}">
      <dsp:nvSpPr>
        <dsp:cNvPr id="0" name=""/>
        <dsp:cNvSpPr/>
      </dsp:nvSpPr>
      <dsp:spPr>
        <a:xfrm>
          <a:off x="3897262" y="5568931"/>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Prefer not to say</a:t>
          </a:r>
        </a:p>
      </dsp:txBody>
      <dsp:txXfrm>
        <a:off x="3897262" y="5568931"/>
        <a:ext cx="1459329" cy="729664"/>
      </dsp:txXfrm>
    </dsp:sp>
    <dsp:sp modelId="{9504CA47-A358-4CE9-91B9-2C4303D4EEC5}">
      <dsp:nvSpPr>
        <dsp:cNvPr id="0" name=""/>
        <dsp:cNvSpPr/>
      </dsp:nvSpPr>
      <dsp:spPr>
        <a:xfrm>
          <a:off x="5298219"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ClrTx/>
            <a:buSzTx/>
            <a:buFont typeface="+mj-lt"/>
            <a:buNone/>
          </a:pPr>
          <a:r>
            <a:rPr lang="en-US" sz="1400" b="1" i="0" kern="1200" baseline="0" dirty="0">
              <a:solidFill>
                <a:srgbClr val="002060"/>
              </a:solidFill>
              <a:latin typeface="Georgia Pro Cond Light" panose="02040306050405020303" pitchFamily="18" charset="0"/>
              <a:cs typeface="Angsana New" panose="020B0502040204020203" pitchFamily="18" charset="-34"/>
            </a:rPr>
            <a:t>Employment Status</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5298219" y="2460560"/>
        <a:ext cx="1459329" cy="729664"/>
      </dsp:txXfrm>
    </dsp:sp>
    <dsp:sp modelId="{9C898E9C-4D8B-435C-9944-AC04A6C43B3B}">
      <dsp:nvSpPr>
        <dsp:cNvPr id="0" name=""/>
        <dsp:cNvSpPr/>
      </dsp:nvSpPr>
      <dsp:spPr>
        <a:xfrm>
          <a:off x="5663051"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a:solidFill>
                <a:srgbClr val="002060"/>
              </a:solidFill>
              <a:latin typeface="Georgia Pro Cond Light" panose="02040306050405020303" pitchFamily="18" charset="0"/>
              <a:cs typeface="Angsana New" panose="020B0502040204020203" pitchFamily="18" charset="-34"/>
            </a:rPr>
            <a:t>Unemployed</a:t>
          </a: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5663051" y="3496684"/>
        <a:ext cx="1459329" cy="729664"/>
      </dsp:txXfrm>
    </dsp:sp>
    <dsp:sp modelId="{29F2C6BA-1DC5-4960-A0F2-149690529BA4}">
      <dsp:nvSpPr>
        <dsp:cNvPr id="0" name=""/>
        <dsp:cNvSpPr/>
      </dsp:nvSpPr>
      <dsp:spPr>
        <a:xfrm>
          <a:off x="5663051"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a:solidFill>
                <a:srgbClr val="002060"/>
              </a:solidFill>
              <a:latin typeface="Georgia Pro Cond Light" panose="02040306050405020303" pitchFamily="18" charset="0"/>
              <a:cs typeface="Angsana New" panose="020B0502040204020203" pitchFamily="18" charset="-34"/>
            </a:rPr>
            <a:t>Employed</a:t>
          </a: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5663051" y="4532808"/>
        <a:ext cx="1459329" cy="729664"/>
      </dsp:txXfrm>
    </dsp:sp>
    <dsp:sp modelId="{8BE0EDCE-2B3F-4864-BD2E-D3FE2111C67C}">
      <dsp:nvSpPr>
        <dsp:cNvPr id="0" name=""/>
        <dsp:cNvSpPr/>
      </dsp:nvSpPr>
      <dsp:spPr>
        <a:xfrm>
          <a:off x="7064007"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ClrTx/>
            <a:buSzTx/>
            <a:buFont typeface="+mj-lt"/>
            <a:buNone/>
          </a:pPr>
          <a:r>
            <a:rPr kumimoji="0" lang="en-US" altLang="en-US" sz="1400" b="1" i="0" u="none" strike="noStrike" kern="1200" cap="none" normalizeH="0" baseline="0" dirty="0">
              <a:ln/>
              <a:solidFill>
                <a:srgbClr val="002060"/>
              </a:solidFill>
              <a:effectLst/>
              <a:latin typeface="Georgia Pro Cond Light" panose="02040306050405020303" pitchFamily="18" charset="0"/>
              <a:cs typeface="Angsana New" panose="020B0502040204020203" pitchFamily="18" charset="-34"/>
            </a:rPr>
            <a:t>Level of Education</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7064007" y="2460560"/>
        <a:ext cx="1459329" cy="729664"/>
      </dsp:txXfrm>
    </dsp:sp>
    <dsp:sp modelId="{9F08EBC8-5B81-40A2-B82D-9C22BB93A35E}">
      <dsp:nvSpPr>
        <dsp:cNvPr id="0" name=""/>
        <dsp:cNvSpPr/>
      </dsp:nvSpPr>
      <dsp:spPr>
        <a:xfrm>
          <a:off x="7428840"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Postgraduate degree</a:t>
          </a:r>
        </a:p>
      </dsp:txBody>
      <dsp:txXfrm>
        <a:off x="7428840" y="3496684"/>
        <a:ext cx="1459329" cy="729664"/>
      </dsp:txXfrm>
    </dsp:sp>
    <dsp:sp modelId="{872B86A1-A495-41C8-BFF3-26CB212BC767}">
      <dsp:nvSpPr>
        <dsp:cNvPr id="0" name=""/>
        <dsp:cNvSpPr/>
      </dsp:nvSpPr>
      <dsp:spPr>
        <a:xfrm>
          <a:off x="7428840"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Degree</a:t>
          </a:r>
        </a:p>
      </dsp:txBody>
      <dsp:txXfrm>
        <a:off x="7428840" y="4532808"/>
        <a:ext cx="1459329" cy="729664"/>
      </dsp:txXfrm>
    </dsp:sp>
    <dsp:sp modelId="{A99E1CC1-A401-49F4-9056-90012331AFD7}">
      <dsp:nvSpPr>
        <dsp:cNvPr id="0" name=""/>
        <dsp:cNvSpPr/>
      </dsp:nvSpPr>
      <dsp:spPr>
        <a:xfrm>
          <a:off x="7428840" y="5568931"/>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Diploma	</a:t>
          </a:r>
        </a:p>
      </dsp:txBody>
      <dsp:txXfrm>
        <a:off x="7428840" y="5568931"/>
        <a:ext cx="1459329" cy="729664"/>
      </dsp:txXfrm>
    </dsp:sp>
    <dsp:sp modelId="{9A9CE3FF-AB5F-4632-AADF-D2865293685E}">
      <dsp:nvSpPr>
        <dsp:cNvPr id="0" name=""/>
        <dsp:cNvSpPr/>
      </dsp:nvSpPr>
      <dsp:spPr>
        <a:xfrm>
          <a:off x="7428840" y="6605055"/>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Basic education</a:t>
          </a:r>
        </a:p>
      </dsp:txBody>
      <dsp:txXfrm>
        <a:off x="7428840" y="6605055"/>
        <a:ext cx="1459329" cy="729664"/>
      </dsp:txXfrm>
    </dsp:sp>
    <dsp:sp modelId="{DFD05D78-7730-4892-904E-79187FACB864}">
      <dsp:nvSpPr>
        <dsp:cNvPr id="0" name=""/>
        <dsp:cNvSpPr/>
      </dsp:nvSpPr>
      <dsp:spPr>
        <a:xfrm>
          <a:off x="7428840" y="7641179"/>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a:solidFill>
                <a:srgbClr val="002060"/>
              </a:solidFill>
              <a:latin typeface="Georgia Pro Cond Light" panose="02040306050405020303" pitchFamily="18" charset="0"/>
              <a:cs typeface="Angsana New" panose="020B0502040204020203" pitchFamily="18" charset="-34"/>
            </a:rPr>
            <a:t>No formal education</a:t>
          </a: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7428840" y="7641179"/>
        <a:ext cx="1459329" cy="729664"/>
      </dsp:txXfrm>
    </dsp:sp>
    <dsp:sp modelId="{7001AB0C-A471-4B9E-A3BE-6BCCFCDB25B2}">
      <dsp:nvSpPr>
        <dsp:cNvPr id="0" name=""/>
        <dsp:cNvSpPr/>
      </dsp:nvSpPr>
      <dsp:spPr>
        <a:xfrm>
          <a:off x="8829796"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ClrTx/>
            <a:buSzTx/>
            <a:buFont typeface="+mj-lt"/>
            <a:buNone/>
          </a:pPr>
          <a:r>
            <a:rPr lang="en-ZA" sz="1400" b="1" kern="1200" dirty="0">
              <a:solidFill>
                <a:srgbClr val="002060"/>
              </a:solidFill>
              <a:latin typeface="Georgia Pro Cond Light" panose="02040306050405020303" pitchFamily="18" charset="0"/>
              <a:cs typeface="Angsana New" panose="020B0502040204020203" pitchFamily="18" charset="-34"/>
            </a:rPr>
            <a:t>Regular Customer</a:t>
          </a:r>
        </a:p>
      </dsp:txBody>
      <dsp:txXfrm>
        <a:off x="8829796" y="2460560"/>
        <a:ext cx="1459329" cy="729664"/>
      </dsp:txXfrm>
    </dsp:sp>
    <dsp:sp modelId="{40F00E0A-D514-4F03-908A-A9D60AC921B5}">
      <dsp:nvSpPr>
        <dsp:cNvPr id="0" name=""/>
        <dsp:cNvSpPr/>
      </dsp:nvSpPr>
      <dsp:spPr>
        <a:xfrm>
          <a:off x="9194628"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Need-based</a:t>
          </a:r>
        </a:p>
      </dsp:txBody>
      <dsp:txXfrm>
        <a:off x="9194628" y="3496684"/>
        <a:ext cx="1459329" cy="729664"/>
      </dsp:txXfrm>
    </dsp:sp>
    <dsp:sp modelId="{587C98FF-D6BF-47CE-9CCB-A5076E937ACD}">
      <dsp:nvSpPr>
        <dsp:cNvPr id="0" name=""/>
        <dsp:cNvSpPr/>
      </dsp:nvSpPr>
      <dsp:spPr>
        <a:xfrm>
          <a:off x="9194628"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a:solidFill>
                <a:srgbClr val="002060"/>
              </a:solidFill>
              <a:latin typeface="Georgia Pro Cond Light" panose="02040306050405020303" pitchFamily="18" charset="0"/>
              <a:cs typeface="Angsana New" panose="020B0502040204020203" pitchFamily="18" charset="-34"/>
            </a:rPr>
            <a:t>Regular</a:t>
          </a:r>
          <a:endParaRPr lang="en-ZA" sz="1400" b="1" kern="1200">
            <a:solidFill>
              <a:srgbClr val="002060"/>
            </a:solidFill>
            <a:latin typeface="Georgia Pro Cond Light" panose="02040306050405020303" pitchFamily="18" charset="0"/>
            <a:cs typeface="Angsana New" panose="020B0502040204020203" pitchFamily="18" charset="-34"/>
          </a:endParaRPr>
        </a:p>
      </dsp:txBody>
      <dsp:txXfrm>
        <a:off x="9194628" y="4532808"/>
        <a:ext cx="1459329" cy="729664"/>
      </dsp:txXfrm>
    </dsp:sp>
    <dsp:sp modelId="{9FE884D2-66E8-41E0-88A9-5DC1DCFEAB08}">
      <dsp:nvSpPr>
        <dsp:cNvPr id="0" name=""/>
        <dsp:cNvSpPr/>
      </dsp:nvSpPr>
      <dsp:spPr>
        <a:xfrm>
          <a:off x="10595585" y="2460560"/>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ClrTx/>
            <a:buSzTx/>
            <a:buFont typeface="+mj-lt"/>
            <a:buNone/>
          </a:pPr>
          <a:r>
            <a:rPr lang="en-ZA" sz="1400" b="1" kern="1200" dirty="0">
              <a:solidFill>
                <a:srgbClr val="002060"/>
              </a:solidFill>
              <a:latin typeface="Georgia Pro Cond Light" panose="02040306050405020303" pitchFamily="18" charset="0"/>
              <a:cs typeface="Angsana New" panose="020B0502040204020203" pitchFamily="18" charset="-34"/>
            </a:rPr>
            <a:t>Shopping Frequency</a:t>
          </a:r>
        </a:p>
      </dsp:txBody>
      <dsp:txXfrm>
        <a:off x="10595585" y="2460560"/>
        <a:ext cx="1459329" cy="729664"/>
      </dsp:txXfrm>
    </dsp:sp>
    <dsp:sp modelId="{8FB428DD-E3E9-45FF-B14F-31C88467A188}">
      <dsp:nvSpPr>
        <dsp:cNvPr id="0" name=""/>
        <dsp:cNvSpPr/>
      </dsp:nvSpPr>
      <dsp:spPr>
        <a:xfrm>
          <a:off x="10960417" y="3496684"/>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1–2 times per week</a:t>
          </a:r>
        </a:p>
      </dsp:txBody>
      <dsp:txXfrm>
        <a:off x="10960417" y="3496684"/>
        <a:ext cx="1459329" cy="729664"/>
      </dsp:txXfrm>
    </dsp:sp>
    <dsp:sp modelId="{CE3DC2DA-1DB3-47CA-BBCA-F117A1B70EA9}">
      <dsp:nvSpPr>
        <dsp:cNvPr id="0" name=""/>
        <dsp:cNvSpPr/>
      </dsp:nvSpPr>
      <dsp:spPr>
        <a:xfrm>
          <a:off x="10960417" y="4532808"/>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2–3 times per week</a:t>
          </a:r>
        </a:p>
      </dsp:txBody>
      <dsp:txXfrm>
        <a:off x="10960417" y="4532808"/>
        <a:ext cx="1459329" cy="729664"/>
      </dsp:txXfrm>
    </dsp:sp>
    <dsp:sp modelId="{3B7B6D7E-05BB-48B5-AA0C-FB58C4AB3595}">
      <dsp:nvSpPr>
        <dsp:cNvPr id="0" name=""/>
        <dsp:cNvSpPr/>
      </dsp:nvSpPr>
      <dsp:spPr>
        <a:xfrm>
          <a:off x="10960417" y="5568931"/>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3–4 times per week</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10960417" y="5568931"/>
        <a:ext cx="1459329" cy="729664"/>
      </dsp:txXfrm>
    </dsp:sp>
    <dsp:sp modelId="{D8B11D61-9497-411E-A155-C5BB610E6E8A}">
      <dsp:nvSpPr>
        <dsp:cNvPr id="0" name=""/>
        <dsp:cNvSpPr/>
      </dsp:nvSpPr>
      <dsp:spPr>
        <a:xfrm>
          <a:off x="10960417" y="6605055"/>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i="0" kern="1200" dirty="0">
              <a:solidFill>
                <a:srgbClr val="002060"/>
              </a:solidFill>
              <a:latin typeface="Georgia Pro Cond Light" panose="02040306050405020303" pitchFamily="18" charset="0"/>
              <a:cs typeface="Angsana New" panose="020B0502040204020203" pitchFamily="18" charset="-34"/>
            </a:rPr>
            <a:t>5–6 times per week</a:t>
          </a:r>
          <a:endParaRPr lang="en-ZA" sz="1400" b="1" kern="1200" dirty="0">
            <a:solidFill>
              <a:srgbClr val="002060"/>
            </a:solidFill>
            <a:latin typeface="Georgia Pro Cond Light" panose="02040306050405020303" pitchFamily="18" charset="0"/>
            <a:cs typeface="Angsana New" panose="020B0502040204020203" pitchFamily="18" charset="-34"/>
          </a:endParaRPr>
        </a:p>
      </dsp:txBody>
      <dsp:txXfrm>
        <a:off x="10960417" y="6605055"/>
        <a:ext cx="1459329" cy="729664"/>
      </dsp:txXfrm>
    </dsp:sp>
    <dsp:sp modelId="{BCC9FDD8-B9D9-42D4-B3FC-921BCE586C88}">
      <dsp:nvSpPr>
        <dsp:cNvPr id="0" name=""/>
        <dsp:cNvSpPr/>
      </dsp:nvSpPr>
      <dsp:spPr>
        <a:xfrm>
          <a:off x="10960417" y="7641179"/>
          <a:ext cx="1459329" cy="729664"/>
        </a:xfrm>
        <a:prstGeom prst="rect">
          <a:avLst/>
        </a:prstGeom>
        <a:gradFill rotWithShape="0">
          <a:gsLst>
            <a:gs pos="0">
              <a:schemeClr val="lt1">
                <a:hueOff val="0"/>
                <a:satOff val="0"/>
                <a:lumOff val="0"/>
                <a:alphaOff val="0"/>
                <a:tint val="48000"/>
                <a:satMod val="105000"/>
                <a:lumMod val="110000"/>
              </a:schemeClr>
            </a:gs>
            <a:gs pos="100000">
              <a:schemeClr val="l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en-ZA" sz="1400" b="1" kern="1200" dirty="0">
              <a:solidFill>
                <a:srgbClr val="002060"/>
              </a:solidFill>
              <a:latin typeface="Georgia Pro Cond Light" panose="02040306050405020303" pitchFamily="18" charset="0"/>
              <a:cs typeface="Angsana New" panose="020B0502040204020203" pitchFamily="18" charset="-34"/>
            </a:rPr>
            <a:t>6–7 times per week</a:t>
          </a:r>
        </a:p>
      </dsp:txBody>
      <dsp:txXfrm>
        <a:off x="10960417" y="7641179"/>
        <a:ext cx="1459329" cy="729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8069D-3B4F-4F8C-817E-82FBA4A0DD44}">
      <dsp:nvSpPr>
        <dsp:cNvPr id="0" name=""/>
        <dsp:cNvSpPr/>
      </dsp:nvSpPr>
      <dsp:spPr>
        <a:xfrm>
          <a:off x="640017" y="785"/>
          <a:ext cx="2081184" cy="6277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2060"/>
              </a:solidFill>
              <a:latin typeface="Georgia Pro Cond Light" panose="02040306050405020303" pitchFamily="18" charset="0"/>
              <a:ea typeface="Canva Sans Bold"/>
              <a:cs typeface="Canva Sans Bold"/>
              <a:sym typeface="Canva Sans Bold"/>
            </a:rPr>
            <a:t>Measurement Instruments</a:t>
          </a:r>
          <a:endParaRPr lang="en-ZA" sz="2000" b="1" kern="1200" dirty="0">
            <a:solidFill>
              <a:srgbClr val="002060"/>
            </a:solidFill>
            <a:latin typeface="Georgia Pro Cond Light" panose="02040306050405020303" pitchFamily="18" charset="0"/>
          </a:endParaRPr>
        </a:p>
      </dsp:txBody>
      <dsp:txXfrm>
        <a:off x="658404" y="19172"/>
        <a:ext cx="2044410" cy="590992"/>
      </dsp:txXfrm>
    </dsp:sp>
    <dsp:sp modelId="{EDD70B0E-3495-4DEC-9EAC-8A85B96A8F0D}">
      <dsp:nvSpPr>
        <dsp:cNvPr id="0" name=""/>
        <dsp:cNvSpPr/>
      </dsp:nvSpPr>
      <dsp:spPr>
        <a:xfrm>
          <a:off x="848135" y="628552"/>
          <a:ext cx="208118" cy="470825"/>
        </a:xfrm>
        <a:custGeom>
          <a:avLst/>
          <a:gdLst/>
          <a:ahLst/>
          <a:cxnLst/>
          <a:rect l="0" t="0" r="0" b="0"/>
          <a:pathLst>
            <a:path>
              <a:moveTo>
                <a:pt x="0" y="0"/>
              </a:moveTo>
              <a:lnTo>
                <a:pt x="0" y="470825"/>
              </a:lnTo>
              <a:lnTo>
                <a:pt x="208118" y="47082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299CAA-5148-4EF6-99FB-6445F2D0AFFC}">
      <dsp:nvSpPr>
        <dsp:cNvPr id="0" name=""/>
        <dsp:cNvSpPr/>
      </dsp:nvSpPr>
      <dsp:spPr>
        <a:xfrm>
          <a:off x="1056254" y="785494"/>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solidFill>
                <a:srgbClr val="002060"/>
              </a:solidFill>
              <a:effectLst/>
              <a:latin typeface="Georgia Pro Cond Light" panose="02040306050405020303" pitchFamily="18" charset="0"/>
            </a:rPr>
            <a:t>Empathy</a:t>
          </a:r>
          <a:endParaRPr lang="en-ZA" sz="1800" b="1" kern="1200" dirty="0">
            <a:solidFill>
              <a:srgbClr val="002060"/>
            </a:solidFill>
            <a:latin typeface="Georgia Pro Cond Light" panose="02040306050405020303" pitchFamily="18" charset="0"/>
          </a:endParaRPr>
        </a:p>
      </dsp:txBody>
      <dsp:txXfrm>
        <a:off x="1074641" y="803881"/>
        <a:ext cx="1577942" cy="590992"/>
      </dsp:txXfrm>
    </dsp:sp>
    <dsp:sp modelId="{1C705B9D-7591-45DD-A464-A2B85E0AE93D}">
      <dsp:nvSpPr>
        <dsp:cNvPr id="0" name=""/>
        <dsp:cNvSpPr/>
      </dsp:nvSpPr>
      <dsp:spPr>
        <a:xfrm>
          <a:off x="848135" y="628552"/>
          <a:ext cx="208118" cy="1255533"/>
        </a:xfrm>
        <a:custGeom>
          <a:avLst/>
          <a:gdLst/>
          <a:ahLst/>
          <a:cxnLst/>
          <a:rect l="0" t="0" r="0" b="0"/>
          <a:pathLst>
            <a:path>
              <a:moveTo>
                <a:pt x="0" y="0"/>
              </a:moveTo>
              <a:lnTo>
                <a:pt x="0" y="1255533"/>
              </a:lnTo>
              <a:lnTo>
                <a:pt x="208118" y="1255533"/>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1EBF0-5246-4B15-A105-4AE1BDC090CA}">
      <dsp:nvSpPr>
        <dsp:cNvPr id="0" name=""/>
        <dsp:cNvSpPr/>
      </dsp:nvSpPr>
      <dsp:spPr>
        <a:xfrm>
          <a:off x="1056254" y="1570202"/>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solidFill>
                <a:srgbClr val="002060"/>
              </a:solidFill>
              <a:effectLst/>
              <a:latin typeface="Georgia Pro Cond Light" panose="02040306050405020303" pitchFamily="18" charset="0"/>
            </a:rPr>
            <a:t>Convenience</a:t>
          </a:r>
          <a:endParaRPr lang="en-ZA" sz="1800" b="1" kern="1200" dirty="0">
            <a:solidFill>
              <a:srgbClr val="002060"/>
            </a:solidFill>
            <a:latin typeface="Georgia Pro Cond Light" panose="02040306050405020303" pitchFamily="18" charset="0"/>
          </a:endParaRPr>
        </a:p>
      </dsp:txBody>
      <dsp:txXfrm>
        <a:off x="1074641" y="1588589"/>
        <a:ext cx="1577942" cy="590992"/>
      </dsp:txXfrm>
    </dsp:sp>
    <dsp:sp modelId="{8229E0A7-711B-46FE-8D56-30E916C6F30B}">
      <dsp:nvSpPr>
        <dsp:cNvPr id="0" name=""/>
        <dsp:cNvSpPr/>
      </dsp:nvSpPr>
      <dsp:spPr>
        <a:xfrm>
          <a:off x="848135" y="628552"/>
          <a:ext cx="208118" cy="2040241"/>
        </a:xfrm>
        <a:custGeom>
          <a:avLst/>
          <a:gdLst/>
          <a:ahLst/>
          <a:cxnLst/>
          <a:rect l="0" t="0" r="0" b="0"/>
          <a:pathLst>
            <a:path>
              <a:moveTo>
                <a:pt x="0" y="0"/>
              </a:moveTo>
              <a:lnTo>
                <a:pt x="0" y="2040241"/>
              </a:lnTo>
              <a:lnTo>
                <a:pt x="208118" y="2040241"/>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1FAB1-F38D-43F5-A99C-85F74BD499B7}">
      <dsp:nvSpPr>
        <dsp:cNvPr id="0" name=""/>
        <dsp:cNvSpPr/>
      </dsp:nvSpPr>
      <dsp:spPr>
        <a:xfrm>
          <a:off x="1056254" y="2354911"/>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solidFill>
                <a:srgbClr val="002060"/>
              </a:solidFill>
              <a:effectLst/>
              <a:latin typeface="Georgia Pro Cond Light" panose="02040306050405020303" pitchFamily="18" charset="0"/>
            </a:rPr>
            <a:t>Perceived Value</a:t>
          </a:r>
        </a:p>
      </dsp:txBody>
      <dsp:txXfrm>
        <a:off x="1074641" y="2373298"/>
        <a:ext cx="1577942" cy="590992"/>
      </dsp:txXfrm>
    </dsp:sp>
    <dsp:sp modelId="{51B984C4-426F-48BD-AAE6-BD4C48724754}">
      <dsp:nvSpPr>
        <dsp:cNvPr id="0" name=""/>
        <dsp:cNvSpPr/>
      </dsp:nvSpPr>
      <dsp:spPr>
        <a:xfrm>
          <a:off x="848135" y="628552"/>
          <a:ext cx="208118" cy="2824950"/>
        </a:xfrm>
        <a:custGeom>
          <a:avLst/>
          <a:gdLst/>
          <a:ahLst/>
          <a:cxnLst/>
          <a:rect l="0" t="0" r="0" b="0"/>
          <a:pathLst>
            <a:path>
              <a:moveTo>
                <a:pt x="0" y="0"/>
              </a:moveTo>
              <a:lnTo>
                <a:pt x="0" y="2824950"/>
              </a:lnTo>
              <a:lnTo>
                <a:pt x="208118" y="282495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D25947-010F-4AAC-B9A6-AD6DA8FEB78B}">
      <dsp:nvSpPr>
        <dsp:cNvPr id="0" name=""/>
        <dsp:cNvSpPr/>
      </dsp:nvSpPr>
      <dsp:spPr>
        <a:xfrm>
          <a:off x="1056254" y="3139619"/>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solidFill>
                <a:srgbClr val="002060"/>
              </a:solidFill>
              <a:effectLst/>
              <a:latin typeface="Georgia Pro Cond Light" panose="02040306050405020303" pitchFamily="18" charset="0"/>
            </a:rPr>
            <a:t>Purchase Intention</a:t>
          </a:r>
          <a:endParaRPr kumimoji="0" lang="en-US" altLang="en-US" sz="1800" b="1" i="0" u="none" strike="noStrike" kern="1200" cap="none" normalizeH="0" baseline="0" dirty="0">
            <a:ln/>
            <a:solidFill>
              <a:srgbClr val="002060"/>
            </a:solidFill>
            <a:effectLst/>
            <a:latin typeface="Georgia Pro Cond Light" panose="02040306050405020303" pitchFamily="18" charset="0"/>
          </a:endParaRPr>
        </a:p>
      </dsp:txBody>
      <dsp:txXfrm>
        <a:off x="1074641" y="3158006"/>
        <a:ext cx="1577942" cy="590992"/>
      </dsp:txXfrm>
    </dsp:sp>
    <dsp:sp modelId="{2DBB6F0B-C9B5-4501-A6F3-2A8EC1B0006F}">
      <dsp:nvSpPr>
        <dsp:cNvPr id="0" name=""/>
        <dsp:cNvSpPr/>
      </dsp:nvSpPr>
      <dsp:spPr>
        <a:xfrm>
          <a:off x="848135" y="628552"/>
          <a:ext cx="208118" cy="3609658"/>
        </a:xfrm>
        <a:custGeom>
          <a:avLst/>
          <a:gdLst/>
          <a:ahLst/>
          <a:cxnLst/>
          <a:rect l="0" t="0" r="0" b="0"/>
          <a:pathLst>
            <a:path>
              <a:moveTo>
                <a:pt x="0" y="0"/>
              </a:moveTo>
              <a:lnTo>
                <a:pt x="0" y="3609658"/>
              </a:lnTo>
              <a:lnTo>
                <a:pt x="208118" y="3609658"/>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E7224F-C94F-4824-8D3A-07288FFAFD4C}">
      <dsp:nvSpPr>
        <dsp:cNvPr id="0" name=""/>
        <dsp:cNvSpPr/>
      </dsp:nvSpPr>
      <dsp:spPr>
        <a:xfrm>
          <a:off x="1056254" y="3924327"/>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solidFill>
                <a:srgbClr val="002060"/>
              </a:solidFill>
              <a:effectLst/>
              <a:latin typeface="Georgia Pro Cond Light" panose="02040306050405020303" pitchFamily="18" charset="0"/>
            </a:rPr>
            <a:t>Customer Trust</a:t>
          </a:r>
          <a:endParaRPr kumimoji="0" lang="en-US" altLang="en-US" sz="1800" b="1" i="0" u="none" strike="noStrike" kern="1200" cap="none" normalizeH="0" baseline="0" dirty="0">
            <a:ln/>
            <a:solidFill>
              <a:srgbClr val="002060"/>
            </a:solidFill>
            <a:effectLst/>
            <a:latin typeface="Georgia Pro Cond Light" panose="02040306050405020303" pitchFamily="18" charset="0"/>
          </a:endParaRPr>
        </a:p>
      </dsp:txBody>
      <dsp:txXfrm>
        <a:off x="1074641" y="3942714"/>
        <a:ext cx="1577942" cy="590992"/>
      </dsp:txXfrm>
    </dsp:sp>
    <dsp:sp modelId="{39B8BBE4-0914-49AE-A2B0-C82E63AAE523}">
      <dsp:nvSpPr>
        <dsp:cNvPr id="0" name=""/>
        <dsp:cNvSpPr/>
      </dsp:nvSpPr>
      <dsp:spPr>
        <a:xfrm>
          <a:off x="848135" y="628552"/>
          <a:ext cx="208118" cy="4394367"/>
        </a:xfrm>
        <a:custGeom>
          <a:avLst/>
          <a:gdLst/>
          <a:ahLst/>
          <a:cxnLst/>
          <a:rect l="0" t="0" r="0" b="0"/>
          <a:pathLst>
            <a:path>
              <a:moveTo>
                <a:pt x="0" y="0"/>
              </a:moveTo>
              <a:lnTo>
                <a:pt x="0" y="4394367"/>
              </a:lnTo>
              <a:lnTo>
                <a:pt x="208118" y="4394367"/>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604152-D2BD-4290-A1EB-7E598C43695E}">
      <dsp:nvSpPr>
        <dsp:cNvPr id="0" name=""/>
        <dsp:cNvSpPr/>
      </dsp:nvSpPr>
      <dsp:spPr>
        <a:xfrm>
          <a:off x="1056254" y="4709036"/>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solidFill>
                <a:srgbClr val="002060"/>
              </a:solidFill>
              <a:effectLst/>
              <a:latin typeface="Georgia Pro Cond Light" panose="02040306050405020303" pitchFamily="18" charset="0"/>
            </a:rPr>
            <a:t>Perceived Product Quality</a:t>
          </a:r>
        </a:p>
      </dsp:txBody>
      <dsp:txXfrm>
        <a:off x="1074641" y="4727423"/>
        <a:ext cx="1577942" cy="590992"/>
      </dsp:txXfrm>
    </dsp:sp>
    <dsp:sp modelId="{67B965BD-5D4D-42B6-909F-5AD1539DB77E}">
      <dsp:nvSpPr>
        <dsp:cNvPr id="0" name=""/>
        <dsp:cNvSpPr/>
      </dsp:nvSpPr>
      <dsp:spPr>
        <a:xfrm>
          <a:off x="848135" y="628552"/>
          <a:ext cx="208118" cy="5179075"/>
        </a:xfrm>
        <a:custGeom>
          <a:avLst/>
          <a:gdLst/>
          <a:ahLst/>
          <a:cxnLst/>
          <a:rect l="0" t="0" r="0" b="0"/>
          <a:pathLst>
            <a:path>
              <a:moveTo>
                <a:pt x="0" y="0"/>
              </a:moveTo>
              <a:lnTo>
                <a:pt x="0" y="5179075"/>
              </a:lnTo>
              <a:lnTo>
                <a:pt x="208118" y="517907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1F4FA-B538-4913-80D2-F8AD428FAA08}">
      <dsp:nvSpPr>
        <dsp:cNvPr id="0" name=""/>
        <dsp:cNvSpPr/>
      </dsp:nvSpPr>
      <dsp:spPr>
        <a:xfrm>
          <a:off x="1056254" y="5493744"/>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solidFill>
                <a:srgbClr val="002060"/>
              </a:solidFill>
              <a:effectLst/>
              <a:latin typeface="Georgia Pro Cond Light" panose="02040306050405020303" pitchFamily="18" charset="0"/>
            </a:rPr>
            <a:t>Physical Environment</a:t>
          </a:r>
          <a:endParaRPr kumimoji="0" lang="en-US" altLang="en-US" sz="1800" b="1" i="0" u="none" strike="noStrike" kern="1200" cap="none" normalizeH="0" baseline="0" dirty="0">
            <a:ln/>
            <a:solidFill>
              <a:srgbClr val="002060"/>
            </a:solidFill>
            <a:effectLst/>
            <a:latin typeface="Georgia Pro Cond Light" panose="02040306050405020303" pitchFamily="18" charset="0"/>
          </a:endParaRPr>
        </a:p>
      </dsp:txBody>
      <dsp:txXfrm>
        <a:off x="1074641" y="5512131"/>
        <a:ext cx="1577942" cy="590992"/>
      </dsp:txXfrm>
    </dsp:sp>
    <dsp:sp modelId="{93E04D13-9560-49B2-8A42-9082715ABA1C}">
      <dsp:nvSpPr>
        <dsp:cNvPr id="0" name=""/>
        <dsp:cNvSpPr/>
      </dsp:nvSpPr>
      <dsp:spPr>
        <a:xfrm>
          <a:off x="848135" y="628552"/>
          <a:ext cx="208118" cy="5963783"/>
        </a:xfrm>
        <a:custGeom>
          <a:avLst/>
          <a:gdLst/>
          <a:ahLst/>
          <a:cxnLst/>
          <a:rect l="0" t="0" r="0" b="0"/>
          <a:pathLst>
            <a:path>
              <a:moveTo>
                <a:pt x="0" y="0"/>
              </a:moveTo>
              <a:lnTo>
                <a:pt x="0" y="5963783"/>
              </a:lnTo>
              <a:lnTo>
                <a:pt x="208118" y="5963783"/>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0470CF-9781-41B5-B9AD-E5E0110D9B0D}">
      <dsp:nvSpPr>
        <dsp:cNvPr id="0" name=""/>
        <dsp:cNvSpPr/>
      </dsp:nvSpPr>
      <dsp:spPr>
        <a:xfrm>
          <a:off x="1056254" y="6278453"/>
          <a:ext cx="1614716" cy="627766"/>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solidFill>
                <a:srgbClr val="002060"/>
              </a:solidFill>
              <a:effectLst/>
              <a:latin typeface="Georgia Pro Cond Light" panose="02040306050405020303" pitchFamily="18" charset="0"/>
            </a:rPr>
            <a:t>Price Sensitivity</a:t>
          </a:r>
        </a:p>
      </dsp:txBody>
      <dsp:txXfrm>
        <a:off x="1074641" y="6296840"/>
        <a:ext cx="1577942" cy="590992"/>
      </dsp:txXfrm>
    </dsp:sp>
    <dsp:sp modelId="{9F41383B-E3AE-4A3A-B9CE-68C2B3CF9633}">
      <dsp:nvSpPr>
        <dsp:cNvPr id="0" name=""/>
        <dsp:cNvSpPr/>
      </dsp:nvSpPr>
      <dsp:spPr>
        <a:xfrm>
          <a:off x="848135" y="628552"/>
          <a:ext cx="208118" cy="6748492"/>
        </a:xfrm>
        <a:custGeom>
          <a:avLst/>
          <a:gdLst/>
          <a:ahLst/>
          <a:cxnLst/>
          <a:rect l="0" t="0" r="0" b="0"/>
          <a:pathLst>
            <a:path>
              <a:moveTo>
                <a:pt x="0" y="0"/>
              </a:moveTo>
              <a:lnTo>
                <a:pt x="0" y="6748492"/>
              </a:lnTo>
              <a:lnTo>
                <a:pt x="208118" y="6748492"/>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D8A15F-2B52-4E9B-8F0A-8C46B6B8AB47}">
      <dsp:nvSpPr>
        <dsp:cNvPr id="0" name=""/>
        <dsp:cNvSpPr/>
      </dsp:nvSpPr>
      <dsp:spPr>
        <a:xfrm>
          <a:off x="1056254" y="7063161"/>
          <a:ext cx="1567267" cy="627766"/>
        </a:xfrm>
        <a:prstGeom prst="roundRect">
          <a:avLst>
            <a:gd name="adj" fmla="val 10000"/>
          </a:avLst>
        </a:prstGeom>
        <a:solidFill>
          <a:srgbClr val="FF0000">
            <a:alpha val="90000"/>
          </a:srgbClr>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kern="1200" dirty="0">
              <a:solidFill>
                <a:schemeClr val="tx1"/>
              </a:solidFill>
              <a:latin typeface="Georgia Pro Cond Light" panose="02040306050405020303" pitchFamily="18" charset="0"/>
            </a:rPr>
            <a:t>Purchase Intention</a:t>
          </a:r>
        </a:p>
      </dsp:txBody>
      <dsp:txXfrm>
        <a:off x="1074641" y="7081548"/>
        <a:ext cx="1530493" cy="590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6DD74-FF66-48E4-A5EB-1B351A5A6C39}">
      <dsp:nvSpPr>
        <dsp:cNvPr id="0" name=""/>
        <dsp:cNvSpPr/>
      </dsp:nvSpPr>
      <dsp:spPr>
        <a:xfrm>
          <a:off x="448110" y="2057399"/>
          <a:ext cx="293497" cy="1118510"/>
        </a:xfrm>
        <a:custGeom>
          <a:avLst/>
          <a:gdLst/>
          <a:ahLst/>
          <a:cxnLst/>
          <a:rect l="0" t="0" r="0" b="0"/>
          <a:pathLst>
            <a:path>
              <a:moveTo>
                <a:pt x="0" y="0"/>
              </a:moveTo>
              <a:lnTo>
                <a:pt x="146748" y="0"/>
              </a:lnTo>
              <a:lnTo>
                <a:pt x="146748" y="1118510"/>
              </a:lnTo>
              <a:lnTo>
                <a:pt x="293497" y="111851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ZA" sz="300" b="1" kern="1200">
            <a:solidFill>
              <a:srgbClr val="002060"/>
            </a:solidFill>
            <a:latin typeface="Georgia Pro Cond Light" panose="02040306050405020303" pitchFamily="18" charset="0"/>
          </a:endParaRPr>
        </a:p>
      </dsp:txBody>
      <dsp:txXfrm>
        <a:off x="565950" y="2587745"/>
        <a:ext cx="57818" cy="57818"/>
      </dsp:txXfrm>
    </dsp:sp>
    <dsp:sp modelId="{0A7FBB69-EB04-427C-93B9-F5240357BF8A}">
      <dsp:nvSpPr>
        <dsp:cNvPr id="0" name=""/>
        <dsp:cNvSpPr/>
      </dsp:nvSpPr>
      <dsp:spPr>
        <a:xfrm>
          <a:off x="448110" y="2057399"/>
          <a:ext cx="293497" cy="559255"/>
        </a:xfrm>
        <a:custGeom>
          <a:avLst/>
          <a:gdLst/>
          <a:ahLst/>
          <a:cxnLst/>
          <a:rect l="0" t="0" r="0" b="0"/>
          <a:pathLst>
            <a:path>
              <a:moveTo>
                <a:pt x="0" y="0"/>
              </a:moveTo>
              <a:lnTo>
                <a:pt x="146748" y="0"/>
              </a:lnTo>
              <a:lnTo>
                <a:pt x="146748" y="559255"/>
              </a:lnTo>
              <a:lnTo>
                <a:pt x="293497" y="55925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ZA" sz="100" b="1" kern="1200">
            <a:solidFill>
              <a:srgbClr val="002060"/>
            </a:solidFill>
            <a:latin typeface="Georgia Pro Cond Light" panose="02040306050405020303" pitchFamily="18" charset="0"/>
          </a:endParaRPr>
        </a:p>
      </dsp:txBody>
      <dsp:txXfrm>
        <a:off x="579069" y="2321237"/>
        <a:ext cx="31579" cy="31579"/>
      </dsp:txXfrm>
    </dsp:sp>
    <dsp:sp modelId="{54F0E109-AB89-4FD1-81D7-F28C39840F15}">
      <dsp:nvSpPr>
        <dsp:cNvPr id="0" name=""/>
        <dsp:cNvSpPr/>
      </dsp:nvSpPr>
      <dsp:spPr>
        <a:xfrm>
          <a:off x="448110" y="2011679"/>
          <a:ext cx="293497" cy="91440"/>
        </a:xfrm>
        <a:custGeom>
          <a:avLst/>
          <a:gdLst/>
          <a:ahLst/>
          <a:cxnLst/>
          <a:rect l="0" t="0" r="0" b="0"/>
          <a:pathLst>
            <a:path>
              <a:moveTo>
                <a:pt x="0" y="45720"/>
              </a:moveTo>
              <a:lnTo>
                <a:pt x="293497" y="4572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ZA" sz="100" b="1" kern="1200">
            <a:solidFill>
              <a:srgbClr val="002060"/>
            </a:solidFill>
            <a:latin typeface="Georgia Pro Cond Light" panose="02040306050405020303" pitchFamily="18" charset="0"/>
          </a:endParaRPr>
        </a:p>
      </dsp:txBody>
      <dsp:txXfrm>
        <a:off x="587521" y="2050062"/>
        <a:ext cx="14674" cy="14674"/>
      </dsp:txXfrm>
    </dsp:sp>
    <dsp:sp modelId="{E261BF78-8CC0-4766-A948-AC0EA4965134}">
      <dsp:nvSpPr>
        <dsp:cNvPr id="0" name=""/>
        <dsp:cNvSpPr/>
      </dsp:nvSpPr>
      <dsp:spPr>
        <a:xfrm>
          <a:off x="448110" y="1498144"/>
          <a:ext cx="293497" cy="559255"/>
        </a:xfrm>
        <a:custGeom>
          <a:avLst/>
          <a:gdLst/>
          <a:ahLst/>
          <a:cxnLst/>
          <a:rect l="0" t="0" r="0" b="0"/>
          <a:pathLst>
            <a:path>
              <a:moveTo>
                <a:pt x="0" y="559255"/>
              </a:moveTo>
              <a:lnTo>
                <a:pt x="146748" y="559255"/>
              </a:lnTo>
              <a:lnTo>
                <a:pt x="146748" y="0"/>
              </a:lnTo>
              <a:lnTo>
                <a:pt x="293497" y="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ZA" sz="100" b="1" kern="1200">
            <a:solidFill>
              <a:srgbClr val="002060"/>
            </a:solidFill>
            <a:latin typeface="Georgia Pro Cond Light" panose="02040306050405020303" pitchFamily="18" charset="0"/>
          </a:endParaRPr>
        </a:p>
      </dsp:txBody>
      <dsp:txXfrm>
        <a:off x="579069" y="1761982"/>
        <a:ext cx="31579" cy="31579"/>
      </dsp:txXfrm>
    </dsp:sp>
    <dsp:sp modelId="{76DD2D27-604B-4271-9D34-611226C5E1CD}">
      <dsp:nvSpPr>
        <dsp:cNvPr id="0" name=""/>
        <dsp:cNvSpPr/>
      </dsp:nvSpPr>
      <dsp:spPr>
        <a:xfrm>
          <a:off x="448110" y="938889"/>
          <a:ext cx="293497" cy="1118510"/>
        </a:xfrm>
        <a:custGeom>
          <a:avLst/>
          <a:gdLst/>
          <a:ahLst/>
          <a:cxnLst/>
          <a:rect l="0" t="0" r="0" b="0"/>
          <a:pathLst>
            <a:path>
              <a:moveTo>
                <a:pt x="0" y="1118510"/>
              </a:moveTo>
              <a:lnTo>
                <a:pt x="146748" y="1118510"/>
              </a:lnTo>
              <a:lnTo>
                <a:pt x="146748" y="0"/>
              </a:lnTo>
              <a:lnTo>
                <a:pt x="293497" y="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ZA" sz="300" b="1" kern="1200">
            <a:solidFill>
              <a:srgbClr val="002060"/>
            </a:solidFill>
            <a:latin typeface="Georgia Pro Cond Light" panose="02040306050405020303" pitchFamily="18" charset="0"/>
          </a:endParaRPr>
        </a:p>
      </dsp:txBody>
      <dsp:txXfrm>
        <a:off x="565950" y="1469235"/>
        <a:ext cx="57818" cy="57818"/>
      </dsp:txXfrm>
    </dsp:sp>
    <dsp:sp modelId="{E79AF233-868B-4223-A15F-6AE88FDC6418}">
      <dsp:nvSpPr>
        <dsp:cNvPr id="0" name=""/>
        <dsp:cNvSpPr/>
      </dsp:nvSpPr>
      <dsp:spPr>
        <a:xfrm rot="16200000">
          <a:off x="-952970" y="1833697"/>
          <a:ext cx="2354758"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ZA" sz="2800" b="1" kern="1200" dirty="0">
              <a:solidFill>
                <a:srgbClr val="002060"/>
              </a:solidFill>
              <a:latin typeface="Georgia Pro Cond Light" panose="02040306050405020303" pitchFamily="18" charset="0"/>
              <a:sym typeface="Canva Sans Bold"/>
            </a:rPr>
            <a:t>Likert Scale</a:t>
          </a:r>
          <a:endParaRPr lang="en-ZA" sz="2800" b="1" kern="1200" dirty="0">
            <a:solidFill>
              <a:srgbClr val="002060"/>
            </a:solidFill>
            <a:latin typeface="Georgia Pro Cond Light" panose="02040306050405020303" pitchFamily="18" charset="0"/>
          </a:endParaRPr>
        </a:p>
      </dsp:txBody>
      <dsp:txXfrm>
        <a:off x="-952970" y="1833697"/>
        <a:ext cx="2354758" cy="447404"/>
      </dsp:txXfrm>
    </dsp:sp>
    <dsp:sp modelId="{B403D77C-D1F1-4E1E-8DC9-6346B2E3731B}">
      <dsp:nvSpPr>
        <dsp:cNvPr id="0" name=""/>
        <dsp:cNvSpPr/>
      </dsp:nvSpPr>
      <dsp:spPr>
        <a:xfrm>
          <a:off x="741607" y="715187"/>
          <a:ext cx="1467485"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ZA" sz="1400" b="1" i="0" kern="1200" dirty="0">
              <a:solidFill>
                <a:srgbClr val="002060"/>
              </a:solidFill>
              <a:latin typeface="Georgia Pro Cond Light" panose="02040306050405020303" pitchFamily="18" charset="0"/>
            </a:rPr>
            <a:t>Strongly Disagree</a:t>
          </a:r>
          <a:endParaRPr lang="en-ZA" sz="1400" b="1" kern="1200" dirty="0">
            <a:solidFill>
              <a:srgbClr val="002060"/>
            </a:solidFill>
            <a:latin typeface="Georgia Pro Cond Light" panose="02040306050405020303" pitchFamily="18" charset="0"/>
          </a:endParaRPr>
        </a:p>
      </dsp:txBody>
      <dsp:txXfrm>
        <a:off x="741607" y="715187"/>
        <a:ext cx="1467485" cy="447404"/>
      </dsp:txXfrm>
    </dsp:sp>
    <dsp:sp modelId="{F6E9759E-4AA6-4B0B-9116-B4E8B0F439C1}">
      <dsp:nvSpPr>
        <dsp:cNvPr id="0" name=""/>
        <dsp:cNvSpPr/>
      </dsp:nvSpPr>
      <dsp:spPr>
        <a:xfrm>
          <a:off x="741607" y="1274442"/>
          <a:ext cx="1467485"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ZA" sz="1400" b="1" i="0" kern="1200" dirty="0">
              <a:solidFill>
                <a:srgbClr val="002060"/>
              </a:solidFill>
              <a:latin typeface="Georgia Pro Cond Light" panose="02040306050405020303" pitchFamily="18" charset="0"/>
            </a:rPr>
            <a:t>Disagree</a:t>
          </a:r>
          <a:endParaRPr lang="en-ZA" sz="1400" b="1" kern="1200" dirty="0">
            <a:solidFill>
              <a:srgbClr val="002060"/>
            </a:solidFill>
            <a:latin typeface="Georgia Pro Cond Light" panose="02040306050405020303" pitchFamily="18" charset="0"/>
          </a:endParaRPr>
        </a:p>
      </dsp:txBody>
      <dsp:txXfrm>
        <a:off x="741607" y="1274442"/>
        <a:ext cx="1467485" cy="447404"/>
      </dsp:txXfrm>
    </dsp:sp>
    <dsp:sp modelId="{C9A9AD7A-B661-4B60-903A-C89130824953}">
      <dsp:nvSpPr>
        <dsp:cNvPr id="0" name=""/>
        <dsp:cNvSpPr/>
      </dsp:nvSpPr>
      <dsp:spPr>
        <a:xfrm>
          <a:off x="741607" y="1833697"/>
          <a:ext cx="1467485"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ZA" sz="1400" b="1" i="0" kern="1200">
              <a:solidFill>
                <a:srgbClr val="002060"/>
              </a:solidFill>
              <a:latin typeface="Georgia Pro Cond Light" panose="02040306050405020303" pitchFamily="18" charset="0"/>
            </a:rPr>
            <a:t>Neutral</a:t>
          </a:r>
          <a:endParaRPr kumimoji="0" lang="en-US" altLang="en-US" sz="1400" b="1" i="0" u="none" strike="noStrike" kern="1200" cap="none" normalizeH="0" baseline="0" dirty="0">
            <a:ln/>
            <a:solidFill>
              <a:srgbClr val="002060"/>
            </a:solidFill>
            <a:effectLst/>
            <a:latin typeface="Georgia Pro Cond Light" panose="02040306050405020303" pitchFamily="18" charset="0"/>
          </a:endParaRPr>
        </a:p>
      </dsp:txBody>
      <dsp:txXfrm>
        <a:off x="741607" y="1833697"/>
        <a:ext cx="1467485" cy="447404"/>
      </dsp:txXfrm>
    </dsp:sp>
    <dsp:sp modelId="{E3981794-F61E-49DD-8FD5-0BA1423F3918}">
      <dsp:nvSpPr>
        <dsp:cNvPr id="0" name=""/>
        <dsp:cNvSpPr/>
      </dsp:nvSpPr>
      <dsp:spPr>
        <a:xfrm>
          <a:off x="741607" y="2392952"/>
          <a:ext cx="1467485"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ZA" sz="1400" b="1" i="0" kern="1200" dirty="0">
              <a:solidFill>
                <a:srgbClr val="002060"/>
              </a:solidFill>
              <a:latin typeface="Georgia Pro Cond Light" panose="02040306050405020303" pitchFamily="18" charset="0"/>
            </a:rPr>
            <a:t>Agree </a:t>
          </a:r>
          <a:endParaRPr kumimoji="0" lang="en-US" altLang="en-US" sz="1400" b="1" i="0" u="none" strike="noStrike" kern="1200" cap="none" normalizeH="0" baseline="0" dirty="0">
            <a:ln/>
            <a:solidFill>
              <a:srgbClr val="002060"/>
            </a:solidFill>
            <a:effectLst/>
            <a:latin typeface="Georgia Pro Cond Light" panose="02040306050405020303" pitchFamily="18" charset="0"/>
          </a:endParaRPr>
        </a:p>
      </dsp:txBody>
      <dsp:txXfrm>
        <a:off x="741607" y="2392952"/>
        <a:ext cx="1467485" cy="447404"/>
      </dsp:txXfrm>
    </dsp:sp>
    <dsp:sp modelId="{40DC38D1-EED0-4F39-B291-4BD35801D13A}">
      <dsp:nvSpPr>
        <dsp:cNvPr id="0" name=""/>
        <dsp:cNvSpPr/>
      </dsp:nvSpPr>
      <dsp:spPr>
        <a:xfrm>
          <a:off x="741607" y="2952207"/>
          <a:ext cx="1467485" cy="4474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ZA" sz="1400" b="1" i="0" kern="1200">
              <a:solidFill>
                <a:srgbClr val="002060"/>
              </a:solidFill>
              <a:latin typeface="Georgia Pro Cond Light" panose="02040306050405020303" pitchFamily="18" charset="0"/>
            </a:rPr>
            <a:t>Strongly Agree</a:t>
          </a:r>
          <a:endParaRPr kumimoji="0" lang="en-US" altLang="en-US" sz="1400" b="1" i="0" u="none" strike="noStrike" kern="1200" cap="none" normalizeH="0" baseline="0" dirty="0">
            <a:ln/>
            <a:solidFill>
              <a:srgbClr val="002060"/>
            </a:solidFill>
            <a:effectLst/>
            <a:latin typeface="Georgia Pro Cond Light" panose="02040306050405020303" pitchFamily="18" charset="0"/>
          </a:endParaRPr>
        </a:p>
      </dsp:txBody>
      <dsp:txXfrm>
        <a:off x="741607" y="2952207"/>
        <a:ext cx="1467485" cy="4474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2F52C-EAFA-4500-9BF1-ABB61AB87778}" type="datetimeFigureOut">
              <a:rPr lang="en-ZA" smtClean="0"/>
              <a:t>2025/11/14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B11D0-C08F-4388-AE34-F2137DD9AD8A}" type="slidenum">
              <a:rPr lang="en-ZA" smtClean="0"/>
              <a:t>‹#›</a:t>
            </a:fld>
            <a:endParaRPr lang="en-ZA"/>
          </a:p>
        </p:txBody>
      </p:sp>
    </p:spTree>
    <p:extLst>
      <p:ext uri="{BB962C8B-B14F-4D97-AF65-F5344CB8AC3E}">
        <p14:creationId xmlns:p14="http://schemas.microsoft.com/office/powerpoint/2010/main" val="2504236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Good day everyone. Today I’m presenting our project on leveraging Bayesian networks and synthetic data generation to predict purchase intentions in the Soweto subsistence retail sector</a:t>
            </a:r>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1</a:t>
            </a:fld>
            <a:endParaRPr lang="en-ZA"/>
          </a:p>
        </p:txBody>
      </p:sp>
    </p:spTree>
    <p:extLst>
      <p:ext uri="{BB962C8B-B14F-4D97-AF65-F5344CB8AC3E}">
        <p14:creationId xmlns:p14="http://schemas.microsoft.com/office/powerpoint/2010/main" val="1961803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CE570-5830-1DF9-1A3C-B0955ABFC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4C34B-2FCF-F293-28F7-EA9DADF79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35E22-967F-D0DB-FDAC-8FD837D38EED}"/>
              </a:ext>
            </a:extLst>
          </p:cNvPr>
          <p:cNvSpPr>
            <a:spLocks noGrp="1"/>
          </p:cNvSpPr>
          <p:nvPr>
            <p:ph type="body" idx="1"/>
          </p:nvPr>
        </p:nvSpPr>
        <p:spPr/>
        <p:txBody>
          <a:bodyPr/>
          <a:lstStyle/>
          <a:p>
            <a:r>
              <a:rPr lang="en-ZA" sz="1200" b="0" i="0" kern="1200" dirty="0">
                <a:solidFill>
                  <a:schemeClr val="tx1"/>
                </a:solidFill>
                <a:effectLst/>
                <a:latin typeface="+mn-lt"/>
                <a:ea typeface="+mn-ea"/>
                <a:cs typeface="+mn-cs"/>
              </a:rPr>
              <a:t>KNN-based imputation is an intelligent method for balancing imbalanced classes. Rather than interpolating new points between just two minority samples, KNN examines the k-nearest real </a:t>
            </a:r>
            <a:r>
              <a:rPr lang="en-ZA" sz="1200" b="0" i="0" kern="1200" dirty="0" err="1">
                <a:solidFill>
                  <a:schemeClr val="tx1"/>
                </a:solidFill>
                <a:effectLst/>
                <a:latin typeface="+mn-lt"/>
                <a:ea typeface="+mn-ea"/>
                <a:cs typeface="+mn-cs"/>
              </a:rPr>
              <a:t>neighbors</a:t>
            </a:r>
            <a:r>
              <a:rPr lang="en-ZA" sz="1200" b="0" i="0" kern="1200" dirty="0">
                <a:solidFill>
                  <a:schemeClr val="tx1"/>
                </a:solidFill>
                <a:effectLst/>
                <a:latin typeface="+mn-lt"/>
                <a:ea typeface="+mn-ea"/>
                <a:cs typeface="+mn-cs"/>
              </a:rPr>
              <a:t> around each instance. Synthetic samples are created by copying and mixing feature values of these </a:t>
            </a:r>
            <a:r>
              <a:rPr lang="en-ZA" sz="1200" b="0" i="0" kern="1200" dirty="0" err="1">
                <a:solidFill>
                  <a:schemeClr val="tx1"/>
                </a:solidFill>
                <a:effectLst/>
                <a:latin typeface="+mn-lt"/>
                <a:ea typeface="+mn-ea"/>
                <a:cs typeface="+mn-cs"/>
              </a:rPr>
              <a:t>neighbors</a:t>
            </a:r>
            <a:r>
              <a:rPr lang="en-ZA" sz="1200" b="0" i="0" kern="1200" dirty="0">
                <a:solidFill>
                  <a:schemeClr val="tx1"/>
                </a:solidFill>
                <a:effectLst/>
                <a:latin typeface="+mn-lt"/>
                <a:ea typeface="+mn-ea"/>
                <a:cs typeface="+mn-cs"/>
              </a:rPr>
              <a:t>, with added noise for more diversity.</a:t>
            </a:r>
          </a:p>
          <a:p>
            <a:r>
              <a:rPr lang="en-ZA" sz="1200" b="0" i="0" kern="1200" dirty="0">
                <a:solidFill>
                  <a:schemeClr val="tx1"/>
                </a:solidFill>
                <a:effectLst/>
                <a:latin typeface="+mn-lt"/>
                <a:ea typeface="+mn-ea"/>
                <a:cs typeface="+mn-cs"/>
              </a:rPr>
              <a:t>This approach is powerful because it preserves realistic clustering and structure within the data, helping the model learn minority patterns without introducing implausible or random combinations. It’s also flexible enough to handle both continuous and categorical variables, which is a major advantage in survey datasets with mixed types.</a:t>
            </a:r>
          </a:p>
          <a:p>
            <a:r>
              <a:rPr lang="en-ZA" sz="1200" b="0" i="0" kern="1200" dirty="0">
                <a:solidFill>
                  <a:schemeClr val="tx1"/>
                </a:solidFill>
                <a:effectLst/>
                <a:latin typeface="+mn-lt"/>
                <a:ea typeface="+mn-ea"/>
                <a:cs typeface="+mn-cs"/>
              </a:rPr>
              <a:t>In our results, KNN-based balancing produced strong accuracy and recall for rare purchase intention classes—demonstrating effective performance and reliable generalization for retail analytics. Compared to SMOTE, it further reduces the chance of generating unrealistic samples and better supports interpretability.</a:t>
            </a:r>
            <a:br>
              <a:rPr lang="en-ZA" sz="1200" b="0" i="0" kern="1200" dirty="0">
                <a:solidFill>
                  <a:schemeClr val="tx1"/>
                </a:solidFill>
                <a:effectLst/>
                <a:latin typeface="+mn-lt"/>
                <a:ea typeface="+mn-ea"/>
                <a:cs typeface="+mn-cs"/>
              </a:rPr>
            </a:b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KNN-based imputation significantly improves performance when implemented with the complex, task-specific approach.</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With the simple method, where all synthetic samples for every PI target are combined, average accuracy is moderate (0.662) with similarly moderate precision, recall, and F1. While this is better than some basic methods, the results still suffer from data duplication and loss of statistical independence.</a:t>
            </a:r>
          </a:p>
          <a:p>
            <a:r>
              <a:rPr lang="en-ZA" sz="1200" b="0" i="0" kern="1200" dirty="0">
                <a:solidFill>
                  <a:schemeClr val="tx1"/>
                </a:solidFill>
                <a:effectLst/>
                <a:latin typeface="+mn-lt"/>
                <a:ea typeface="+mn-ea"/>
                <a:cs typeface="+mn-cs"/>
              </a:rPr>
              <a:t>However, with the complex balancing strategy—where we create four distinct, independently balanced datasets for each PI target—performance increases dramatically.</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Average accuracy rises to 0.776, with precision, recall, and F1 all near or above 0.77.</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This confirms that KNN imputation is an exceptionally robust method for realistic synthetic data generation when multi-target imbalanced learning is implemented properly.</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The model captures minority classes far better, and avoids the overfitting and distributional errors seen in the simple approach.</a:t>
            </a:r>
          </a:p>
          <a:p>
            <a:r>
              <a:rPr lang="en-ZA" sz="1200" b="0" i="0" kern="1200" dirty="0">
                <a:solidFill>
                  <a:schemeClr val="tx1"/>
                </a:solidFill>
                <a:effectLst/>
                <a:latin typeface="+mn-lt"/>
                <a:ea typeface="+mn-ea"/>
                <a:cs typeface="+mn-cs"/>
              </a:rPr>
              <a:t>In summary, using KNN imputation with targeted separate datasets delivers superior predictive power, reliability, and fairness in purchase intention </a:t>
            </a:r>
            <a:r>
              <a:rPr lang="en-ZA" sz="1200" b="0" i="0" kern="1200" dirty="0" err="1">
                <a:solidFill>
                  <a:schemeClr val="tx1"/>
                </a:solidFill>
                <a:effectLst/>
                <a:latin typeface="+mn-lt"/>
                <a:ea typeface="+mn-ea"/>
                <a:cs typeface="+mn-cs"/>
              </a:rPr>
              <a:t>modeling</a:t>
            </a:r>
            <a:endParaRPr lang="en-ZA" sz="1200" b="0" i="0" kern="1200" dirty="0">
              <a:solidFill>
                <a:schemeClr val="tx1"/>
              </a:solidFill>
              <a:effectLst/>
              <a:latin typeface="+mn-lt"/>
              <a:ea typeface="+mn-ea"/>
              <a:cs typeface="+mn-cs"/>
            </a:endParaRPr>
          </a:p>
          <a:p>
            <a:endParaRPr lang="en-ZA"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9CD82F2-BC3B-4BAA-DAFB-C19233978092}"/>
              </a:ext>
            </a:extLst>
          </p:cNvPr>
          <p:cNvSpPr>
            <a:spLocks noGrp="1"/>
          </p:cNvSpPr>
          <p:nvPr>
            <p:ph type="sldNum" sz="quarter" idx="5"/>
          </p:nvPr>
        </p:nvSpPr>
        <p:spPr/>
        <p:txBody>
          <a:bodyPr/>
          <a:lstStyle/>
          <a:p>
            <a:fld id="{82FB11D0-C08F-4388-AE34-F2137DD9AD8A}" type="slidenum">
              <a:rPr lang="en-ZA" smtClean="0"/>
              <a:t>11</a:t>
            </a:fld>
            <a:endParaRPr lang="en-ZA"/>
          </a:p>
        </p:txBody>
      </p:sp>
    </p:spTree>
    <p:extLst>
      <p:ext uri="{BB962C8B-B14F-4D97-AF65-F5344CB8AC3E}">
        <p14:creationId xmlns:p14="http://schemas.microsoft.com/office/powerpoint/2010/main" val="314353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9D783-7B15-080D-12A7-EE4683825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8FFC6-6031-8867-DEF1-134ED2038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C96FF-71AE-50E0-9287-67441432EB0B}"/>
              </a:ext>
            </a:extLst>
          </p:cNvPr>
          <p:cNvSpPr>
            <a:spLocks noGrp="1"/>
          </p:cNvSpPr>
          <p:nvPr>
            <p:ph type="body" idx="1"/>
          </p:nvPr>
        </p:nvSpPr>
        <p:spPr/>
        <p:txBody>
          <a:bodyPr/>
          <a:lstStyle/>
          <a:p>
            <a:r>
              <a:rPr lang="en-ZA" sz="1200" b="0" i="0" kern="1200" dirty="0">
                <a:solidFill>
                  <a:schemeClr val="tx1"/>
                </a:solidFill>
                <a:effectLst/>
                <a:latin typeface="+mn-lt"/>
                <a:ea typeface="+mn-ea"/>
                <a:cs typeface="+mn-cs"/>
              </a:rPr>
              <a:t>Generative Adversarial Networks, or GANs, are a cutting-edge technique for synthetic data generation. They consist of two neural networks—a generator and a discriminator—competing to produce samples indistinguishable from the real data. When applied to balancing imbalanced classification tasks such as purchase intention prediction, GANs generate new minority class rows that help address class imbalance.</a:t>
            </a:r>
          </a:p>
          <a:p>
            <a:r>
              <a:rPr lang="en-ZA" sz="1200" b="0" i="0" kern="1200" dirty="0">
                <a:solidFill>
                  <a:schemeClr val="tx1"/>
                </a:solidFill>
                <a:effectLst/>
                <a:latin typeface="+mn-lt"/>
                <a:ea typeface="+mn-ea"/>
                <a:cs typeface="+mn-cs"/>
              </a:rPr>
              <a:t>With the simple approach, GAN-generated samples often lead to moderate performance improvements, but like other methods, can suffer from redundancy, distributional artifacts, and inflated class combinations if synthetic samples are not carefully targeted.</a:t>
            </a:r>
          </a:p>
          <a:p>
            <a:r>
              <a:rPr lang="en-ZA" sz="1200" b="0" i="0" kern="1200" dirty="0">
                <a:solidFill>
                  <a:schemeClr val="tx1"/>
                </a:solidFill>
                <a:effectLst/>
                <a:latin typeface="+mn-lt"/>
                <a:ea typeface="+mn-ea"/>
                <a:cs typeface="+mn-cs"/>
              </a:rPr>
              <a:t>However, as with SMOTE and KNN, the complex, task-specific strategy—creating a separate balanced dataset for each PI variable—yields far better results. In practice, complex GAN balancing produces more realistic minority samples, achieving higher accuracy, recall, precision, and F1. It preserves the multidimensional relationships within the data, improves minority class detection, and helps unlock stronger generalization for our Bayesian network models.</a:t>
            </a:r>
          </a:p>
          <a:p>
            <a:r>
              <a:rPr lang="en-ZA" sz="1200" b="0" i="0" kern="1200" dirty="0">
                <a:solidFill>
                  <a:schemeClr val="tx1"/>
                </a:solidFill>
                <a:effectLst/>
                <a:latin typeface="+mn-lt"/>
                <a:ea typeface="+mn-ea"/>
                <a:cs typeface="+mn-cs"/>
              </a:rPr>
              <a:t>While GANs typically require larger datasets and careful parameter tuning, their flexible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 of feature distributions makes them valuable for improving fairness and robustness in multi-target consumer analytics.</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GANs—Generative Adversarial Networks—offer an advanced solution for synthetic data generation. The algorithm relies on two neural networks: a generator, which creates synthetic samples, and a discriminator, which judges whether samples are real or fake. Through their competition, GANs can mimic complex relationships and distributions in tabular data.</a:t>
            </a:r>
          </a:p>
          <a:p>
            <a:r>
              <a:rPr lang="en-ZA" sz="1200" b="0" i="0" kern="1200" dirty="0">
                <a:solidFill>
                  <a:schemeClr val="tx1"/>
                </a:solidFill>
                <a:effectLst/>
                <a:latin typeface="+mn-lt"/>
                <a:ea typeface="+mn-ea"/>
                <a:cs typeface="+mn-cs"/>
              </a:rPr>
              <a:t>Our results show interesting trends. Using the simple approach, where all GAN-generated samples are merged, accuracy (0.662) and precision (0.681) are moderate—similar to KNN and SMOTE, but the models still struggle with data duplication and unrealistic class combinations.</a:t>
            </a:r>
          </a:p>
          <a:p>
            <a:r>
              <a:rPr lang="en-ZA" sz="1200" b="0" i="0" kern="1200" dirty="0">
                <a:solidFill>
                  <a:schemeClr val="tx1"/>
                </a:solidFill>
                <a:effectLst/>
                <a:latin typeface="+mn-lt"/>
                <a:ea typeface="+mn-ea"/>
                <a:cs typeface="+mn-cs"/>
              </a:rPr>
              <a:t>Contrary to other methods, with GAN balancing, the complex, task-specific approach did not yield better performance. Metrics actually declined: average accuracy dropped to 0.619, and F1 to 0.615. This suggests that GANs, while powerful for generating realistic isolated samples, may struggle when splitting class-balancing tasks across multiple correlated outcome variables, especially with small datasets.</a:t>
            </a:r>
          </a:p>
          <a:p>
            <a:r>
              <a:rPr lang="en-ZA" sz="1200" b="0" i="0" kern="1200" dirty="0">
                <a:solidFill>
                  <a:schemeClr val="tx1"/>
                </a:solidFill>
                <a:effectLst/>
                <a:latin typeface="+mn-lt"/>
                <a:ea typeface="+mn-ea"/>
                <a:cs typeface="+mn-cs"/>
              </a:rPr>
              <a:t>In summary, GANs are a promising tool but require careful architecture and more data to outperform simpler methods in multi-target retail analytics. Their advanced structure can sometimes overfit or misrepresent joint feature distributions, which highlights the need for rigorous validation in practical deployments.</a:t>
            </a:r>
            <a:br>
              <a:rPr lang="en-ZA" sz="1200" b="0" i="0" kern="1200" dirty="0">
                <a:solidFill>
                  <a:schemeClr val="tx1"/>
                </a:solidFill>
                <a:effectLst/>
                <a:latin typeface="+mn-lt"/>
                <a:ea typeface="+mn-ea"/>
                <a:cs typeface="+mn-cs"/>
              </a:rPr>
            </a:br>
            <a:endParaRPr lang="en-ZA"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9FD1FF3-5AE9-A7B0-0FF7-513DAB48E504}"/>
              </a:ext>
            </a:extLst>
          </p:cNvPr>
          <p:cNvSpPr>
            <a:spLocks noGrp="1"/>
          </p:cNvSpPr>
          <p:nvPr>
            <p:ph type="sldNum" sz="quarter" idx="5"/>
          </p:nvPr>
        </p:nvSpPr>
        <p:spPr/>
        <p:txBody>
          <a:bodyPr/>
          <a:lstStyle/>
          <a:p>
            <a:fld id="{82FB11D0-C08F-4388-AE34-F2137DD9AD8A}" type="slidenum">
              <a:rPr lang="en-ZA" smtClean="0"/>
              <a:t>12</a:t>
            </a:fld>
            <a:endParaRPr lang="en-ZA"/>
          </a:p>
        </p:txBody>
      </p:sp>
    </p:spTree>
    <p:extLst>
      <p:ext uri="{BB962C8B-B14F-4D97-AF65-F5344CB8AC3E}">
        <p14:creationId xmlns:p14="http://schemas.microsoft.com/office/powerpoint/2010/main" val="3130137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This table summarizes all models on both Accuracy and F1 across PI1–PI4. KNN-based imputation consistently achieved the highest average accuracy (0.776) and F1 score (0.771), with the lowest variability—proving most robust and reliable for this dataset. SMOTE performed generally well, but not as highly as KNN. GAN, while promising theoretically, showed lower accuracy and greater variance, especially on PI4. The original, unbalanced data also performed surprisingly well in aggregate but struggled to recall minority classes.</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KNN offers the optimal balance between performance and realism, especially for predicting intentions for underrepresented customer groups. Interpretable models using realistic synthetic data, like KNN-balanced Bayesian Networks, provide trustworthy recommendations for retail decisions. SMOTE and GAN are less suited for this context due to either unrealistic samples or high computational cost. The original dataset, despite strong overall accuracy, cannot address fairness or minority class detection</a:t>
            </a:r>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13</a:t>
            </a:fld>
            <a:endParaRPr lang="en-ZA"/>
          </a:p>
        </p:txBody>
      </p:sp>
    </p:spTree>
    <p:extLst>
      <p:ext uri="{BB962C8B-B14F-4D97-AF65-F5344CB8AC3E}">
        <p14:creationId xmlns:p14="http://schemas.microsoft.com/office/powerpoint/2010/main" val="295285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Our main goal is to evaluate and compare how different data balancing and synthetic data methods affect the predictive power of Bayesian networks in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 purchase intentions. The analysis uses the Soweto dataset, which encompasses demographic and behavioural data for over 280 respondents.</a:t>
            </a:r>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2</a:t>
            </a:fld>
            <a:endParaRPr lang="en-ZA"/>
          </a:p>
        </p:txBody>
      </p:sp>
    </p:spTree>
    <p:extLst>
      <p:ext uri="{BB962C8B-B14F-4D97-AF65-F5344CB8AC3E}">
        <p14:creationId xmlns:p14="http://schemas.microsoft.com/office/powerpoint/2010/main" val="1860784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Our subsistence retail dataset consists of 281 consumers from Soweto, captured across 41 variables—including 7 demographic types and 30 measurement constructs like empathy, product quality, and perceived value. These constructs were measured on five-point Likert scales and show consistent distribution patterns.</a:t>
            </a:r>
          </a:p>
          <a:p>
            <a:r>
              <a:rPr lang="en-ZA" sz="1200" b="0" i="0" kern="1200" dirty="0">
                <a:solidFill>
                  <a:schemeClr val="tx1"/>
                </a:solidFill>
                <a:effectLst/>
                <a:latin typeface="+mn-lt"/>
                <a:ea typeface="+mn-ea"/>
                <a:cs typeface="+mn-cs"/>
              </a:rPr>
              <a:t>We observe almost perfect parity in gender, with males and females split about evenly, and coverage across a wide age and education spectrum. Most shoppers are regular customers who shop 1-2 times a week, with basic education being most common.</a:t>
            </a:r>
          </a:p>
          <a:p>
            <a:r>
              <a:rPr lang="en-ZA" sz="1200" b="0" i="0" kern="1200" dirty="0">
                <a:solidFill>
                  <a:schemeClr val="tx1"/>
                </a:solidFill>
                <a:effectLst/>
                <a:latin typeface="+mn-lt"/>
                <a:ea typeface="+mn-ea"/>
                <a:cs typeface="+mn-cs"/>
              </a:rPr>
              <a:t>The core outcomes, our four purchase intention targets, are distributed in a heavily imbalanced way—most respondents choose 'Agree,' indicating loyalty and intent to repurchase. Minority classes (Disagree, Strongly Disagree) are underrepresented, which poses a challenge for predictive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 and motivates our use of balancing and synthetic data generation methods.</a:t>
            </a:r>
          </a:p>
          <a:p>
            <a:r>
              <a:rPr lang="en-ZA" sz="1200" b="0" i="0" kern="1200" dirty="0">
                <a:solidFill>
                  <a:schemeClr val="tx1"/>
                </a:solidFill>
                <a:effectLst/>
                <a:latin typeface="+mn-lt"/>
                <a:ea typeface="+mn-ea"/>
                <a:cs typeface="+mn-cs"/>
              </a:rPr>
              <a:t>Overall, the EDA highlights rich construct diversity, realistic demographic spread, and a critical imbalance in purchase intentions, providing robust context for model building and fairness-driven analytics</a:t>
            </a:r>
          </a:p>
        </p:txBody>
      </p:sp>
      <p:sp>
        <p:nvSpPr>
          <p:cNvPr id="4" name="Slide Number Placeholder 3"/>
          <p:cNvSpPr>
            <a:spLocks noGrp="1"/>
          </p:cNvSpPr>
          <p:nvPr>
            <p:ph type="sldNum" sz="quarter" idx="5"/>
          </p:nvPr>
        </p:nvSpPr>
        <p:spPr/>
        <p:txBody>
          <a:bodyPr/>
          <a:lstStyle/>
          <a:p>
            <a:fld id="{82FB11D0-C08F-4388-AE34-F2137DD9AD8A}" type="slidenum">
              <a:rPr lang="en-ZA" smtClean="0"/>
              <a:t>3</a:t>
            </a:fld>
            <a:endParaRPr lang="en-ZA"/>
          </a:p>
        </p:txBody>
      </p:sp>
    </p:spTree>
    <p:extLst>
      <p:ext uri="{BB962C8B-B14F-4D97-AF65-F5344CB8AC3E}">
        <p14:creationId xmlns:p14="http://schemas.microsoft.com/office/powerpoint/2010/main" val="40879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65D6-DEFD-F653-F1A1-C7D345ED9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3E5A4-2E8D-F45D-058E-42DDD08E2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95C25-7B9F-BD60-C92C-F795E80FD2B1}"/>
              </a:ext>
            </a:extLst>
          </p:cNvPr>
          <p:cNvSpPr>
            <a:spLocks noGrp="1"/>
          </p:cNvSpPr>
          <p:nvPr>
            <p:ph type="body" idx="1"/>
          </p:nvPr>
        </p:nvSpPr>
        <p:spPr/>
        <p:txBody>
          <a:bodyPr/>
          <a:lstStyle/>
          <a:p>
            <a:r>
              <a:rPr lang="en-ZA" sz="1200" b="0" i="0" kern="1200" dirty="0">
                <a:solidFill>
                  <a:schemeClr val="tx1"/>
                </a:solidFill>
                <a:effectLst/>
                <a:latin typeface="+mn-lt"/>
                <a:ea typeface="+mn-ea"/>
                <a:cs typeface="+mn-cs"/>
              </a:rPr>
              <a:t>Our subsistence retail dataset consists of 281 consumers from Soweto, captured across 41 variables—including 7 demographic types and 30 measurement constructs like empathy, product quality, and perceived value. These constructs were measured on five-point Likert scales and show consistent distribution patterns.</a:t>
            </a:r>
          </a:p>
          <a:p>
            <a:r>
              <a:rPr lang="en-ZA" sz="1200" b="0" i="0" kern="1200" dirty="0">
                <a:solidFill>
                  <a:schemeClr val="tx1"/>
                </a:solidFill>
                <a:effectLst/>
                <a:latin typeface="+mn-lt"/>
                <a:ea typeface="+mn-ea"/>
                <a:cs typeface="+mn-cs"/>
              </a:rPr>
              <a:t>We observe almost perfect parity in gender, with males and females split about evenly, and coverage across a wide age and education spectrum. Most shoppers are regular customers who shop 1-2 times a week, with basic education being most common.</a:t>
            </a:r>
          </a:p>
          <a:p>
            <a:r>
              <a:rPr lang="en-ZA" sz="1200" b="0" i="0" kern="1200" dirty="0">
                <a:solidFill>
                  <a:schemeClr val="tx1"/>
                </a:solidFill>
                <a:effectLst/>
                <a:latin typeface="+mn-lt"/>
                <a:ea typeface="+mn-ea"/>
                <a:cs typeface="+mn-cs"/>
              </a:rPr>
              <a:t>The core outcomes, our four purchase intention targets, are distributed in a heavily imbalanced way—most respondents choose 'Agree,' indicating loyalty and intent to repurchase. Minority classes (Disagree, Strongly Disagree) are underrepresented, which poses a challenge for predictive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 and motivates our use of balancing and synthetic data generation methods.</a:t>
            </a:r>
          </a:p>
          <a:p>
            <a:r>
              <a:rPr lang="en-ZA" sz="1200" b="0" i="0" kern="1200" dirty="0">
                <a:solidFill>
                  <a:schemeClr val="tx1"/>
                </a:solidFill>
                <a:effectLst/>
                <a:latin typeface="+mn-lt"/>
                <a:ea typeface="+mn-ea"/>
                <a:cs typeface="+mn-cs"/>
              </a:rPr>
              <a:t>Overall, the EDA highlights rich construct diversity, realistic demographic spread, and a critical imbalance in purchase intentions, providing robust context for model building and fairness-driven analytics.</a:t>
            </a:r>
          </a:p>
        </p:txBody>
      </p:sp>
      <p:sp>
        <p:nvSpPr>
          <p:cNvPr id="4" name="Slide Number Placeholder 3">
            <a:extLst>
              <a:ext uri="{FF2B5EF4-FFF2-40B4-BE49-F238E27FC236}">
                <a16:creationId xmlns:a16="http://schemas.microsoft.com/office/drawing/2014/main" id="{E49E57EB-C9F1-5902-A44A-C70170951DAC}"/>
              </a:ext>
            </a:extLst>
          </p:cNvPr>
          <p:cNvSpPr>
            <a:spLocks noGrp="1"/>
          </p:cNvSpPr>
          <p:nvPr>
            <p:ph type="sldNum" sz="quarter" idx="5"/>
          </p:nvPr>
        </p:nvSpPr>
        <p:spPr/>
        <p:txBody>
          <a:bodyPr/>
          <a:lstStyle/>
          <a:p>
            <a:fld id="{82FB11D0-C08F-4388-AE34-F2137DD9AD8A}" type="slidenum">
              <a:rPr lang="en-ZA" smtClean="0"/>
              <a:t>4</a:t>
            </a:fld>
            <a:endParaRPr lang="en-ZA"/>
          </a:p>
        </p:txBody>
      </p:sp>
    </p:spTree>
    <p:extLst>
      <p:ext uri="{BB962C8B-B14F-4D97-AF65-F5344CB8AC3E}">
        <p14:creationId xmlns:p14="http://schemas.microsoft.com/office/powerpoint/2010/main" val="327402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F5BCA-F2DD-CE44-259D-26FD9764E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40388-B4B9-577A-1CF3-8F3D2FA47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C1C74-1B2D-650D-B19F-023F3B799183}"/>
              </a:ext>
            </a:extLst>
          </p:cNvPr>
          <p:cNvSpPr>
            <a:spLocks noGrp="1"/>
          </p:cNvSpPr>
          <p:nvPr>
            <p:ph type="body" idx="1"/>
          </p:nvPr>
        </p:nvSpPr>
        <p:spPr/>
        <p:txBody>
          <a:bodyPr/>
          <a:lstStyle/>
          <a:p>
            <a:r>
              <a:rPr lang="en-ZA" sz="1200" b="0" i="0" kern="1200" dirty="0">
                <a:solidFill>
                  <a:schemeClr val="tx1"/>
                </a:solidFill>
                <a:effectLst/>
                <a:latin typeface="+mn-lt"/>
                <a:ea typeface="+mn-ea"/>
                <a:cs typeface="+mn-cs"/>
              </a:rPr>
              <a:t>A Bayesian network is a probabilistic graphical model that visually describes how variables are causally connected and what uncertainties exist in those relationships. B </a:t>
            </a:r>
            <a:r>
              <a:rPr lang="en-ZA" sz="1200" b="0" i="0" kern="1200" dirty="0" err="1">
                <a:solidFill>
                  <a:schemeClr val="tx1"/>
                </a:solidFill>
                <a:effectLst/>
                <a:latin typeface="+mn-lt"/>
                <a:ea typeface="+mn-ea"/>
                <a:cs typeface="+mn-cs"/>
              </a:rPr>
              <a:t>ayesian</a:t>
            </a:r>
            <a:r>
              <a:rPr lang="en-ZA" sz="1200" b="0" i="0" kern="1200" dirty="0">
                <a:solidFill>
                  <a:schemeClr val="tx1"/>
                </a:solidFill>
                <a:effectLst/>
                <a:latin typeface="+mn-lt"/>
                <a:ea typeface="+mn-ea"/>
                <a:cs typeface="+mn-cs"/>
              </a:rPr>
              <a:t> networks visualize complex relationships and uncertainties in consumer behaviour. This network structure lets us reason not just with raw data, but also to incorporate expert knowledge—for example, known patterns in consumer behaviour.</a:t>
            </a:r>
            <a:br>
              <a:rPr lang="en-ZA" dirty="0"/>
            </a:br>
            <a:r>
              <a:rPr lang="en-ZA" sz="1200" b="0" i="0" kern="1200" dirty="0">
                <a:solidFill>
                  <a:schemeClr val="tx1"/>
                </a:solidFill>
                <a:effectLst/>
                <a:latin typeface="+mn-lt"/>
                <a:ea typeface="+mn-ea"/>
                <a:cs typeface="+mn-cs"/>
              </a:rPr>
              <a:t>Bayesian networks are valued in retail analytics because they’re highly interpretable: we can literally see how factors like price sensitivity or perceived value affect purchase likelihood.</a:t>
            </a:r>
            <a:br>
              <a:rPr lang="en-ZA" dirty="0"/>
            </a:br>
            <a:r>
              <a:rPr lang="en-ZA" sz="1200" b="0" i="0" kern="1200" dirty="0">
                <a:solidFill>
                  <a:schemeClr val="tx1"/>
                </a:solidFill>
                <a:effectLst/>
                <a:latin typeface="+mn-lt"/>
                <a:ea typeface="+mn-ea"/>
                <a:cs typeface="+mn-cs"/>
              </a:rPr>
              <a:t>They’re effective even when data is missing or sample sizes are small, providing robust probability-based predictions when other models may fail.</a:t>
            </a:r>
            <a:br>
              <a:rPr lang="en-ZA" dirty="0"/>
            </a:br>
            <a:r>
              <a:rPr lang="en-ZA" sz="1200" b="0" i="0" kern="1200" dirty="0">
                <a:solidFill>
                  <a:schemeClr val="tx1"/>
                </a:solidFill>
                <a:effectLst/>
                <a:latin typeface="+mn-lt"/>
                <a:ea typeface="+mn-ea"/>
                <a:cs typeface="+mn-cs"/>
              </a:rPr>
              <a:t>With Bayesian networks, we’re able to conduct detailed scenario analysis and simulate the effect of changing different variables—making these models uniquely powerful for purchase intention prediction and strategic planning in retail.</a:t>
            </a:r>
          </a:p>
        </p:txBody>
      </p:sp>
      <p:sp>
        <p:nvSpPr>
          <p:cNvPr id="4" name="Slide Number Placeholder 3">
            <a:extLst>
              <a:ext uri="{FF2B5EF4-FFF2-40B4-BE49-F238E27FC236}">
                <a16:creationId xmlns:a16="http://schemas.microsoft.com/office/drawing/2014/main" id="{CC734844-2DC4-E29F-B5CD-5E000DA245DF}"/>
              </a:ext>
            </a:extLst>
          </p:cNvPr>
          <p:cNvSpPr>
            <a:spLocks noGrp="1"/>
          </p:cNvSpPr>
          <p:nvPr>
            <p:ph type="sldNum" sz="quarter" idx="5"/>
          </p:nvPr>
        </p:nvSpPr>
        <p:spPr/>
        <p:txBody>
          <a:bodyPr/>
          <a:lstStyle/>
          <a:p>
            <a:fld id="{82FB11D0-C08F-4388-AE34-F2137DD9AD8A}" type="slidenum">
              <a:rPr lang="en-ZA" smtClean="0"/>
              <a:t>5</a:t>
            </a:fld>
            <a:endParaRPr lang="en-ZA"/>
          </a:p>
        </p:txBody>
      </p:sp>
    </p:spTree>
    <p:extLst>
      <p:ext uri="{BB962C8B-B14F-4D97-AF65-F5344CB8AC3E}">
        <p14:creationId xmlns:p14="http://schemas.microsoft.com/office/powerpoint/2010/main" val="142951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53609-5555-E145-A15B-44F83C1DA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4F942-423D-CC23-1517-1D4E2CDB8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0E8E3-55C6-DEF6-3E8A-99586E5DD397}"/>
              </a:ext>
            </a:extLst>
          </p:cNvPr>
          <p:cNvSpPr>
            <a:spLocks noGrp="1"/>
          </p:cNvSpPr>
          <p:nvPr>
            <p:ph type="body" idx="1"/>
          </p:nvPr>
        </p:nvSpPr>
        <p:spPr/>
        <p:txBody>
          <a:bodyPr/>
          <a:lstStyle/>
          <a:p>
            <a:r>
              <a:rPr lang="en-ZA" sz="1200" b="0" i="0" kern="1200" dirty="0">
                <a:solidFill>
                  <a:schemeClr val="tx1"/>
                </a:solidFill>
                <a:effectLst/>
                <a:latin typeface="+mn-lt"/>
                <a:ea typeface="+mn-ea"/>
                <a:cs typeface="+mn-cs"/>
              </a:rPr>
              <a:t>When modelling with Bayesian networks, feature selection is essential due to the complexity and size of our data.</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With 37 possible predictors, including demographic and psychometric variables, we face three key risks if we include everything:</a:t>
            </a:r>
          </a:p>
          <a:p>
            <a:r>
              <a:rPr lang="en-ZA" sz="1200" b="0" i="0" kern="1200" dirty="0">
                <a:solidFill>
                  <a:schemeClr val="tx1"/>
                </a:solidFill>
                <a:effectLst/>
                <a:latin typeface="+mn-lt"/>
                <a:ea typeface="+mn-ea"/>
                <a:cs typeface="+mn-cs"/>
              </a:rPr>
              <a:t>First, the model might overfit: it could memorize the training data rather than learn patterns that generalize to new consumers.</a:t>
            </a:r>
          </a:p>
          <a:p>
            <a:r>
              <a:rPr lang="en-ZA" sz="1200" b="0" i="0" kern="1200" dirty="0">
                <a:solidFill>
                  <a:schemeClr val="tx1"/>
                </a:solidFill>
                <a:effectLst/>
                <a:latin typeface="+mn-lt"/>
                <a:ea typeface="+mn-ea"/>
                <a:cs typeface="+mn-cs"/>
              </a:rPr>
              <a:t>Second, computational costs become an issue, because Bayesian networks are much slower and more difficult to estimate as the number of nodes grows.</a:t>
            </a:r>
          </a:p>
          <a:p>
            <a:r>
              <a:rPr lang="en-ZA" sz="1200" b="0" i="0" kern="1200" dirty="0">
                <a:solidFill>
                  <a:schemeClr val="tx1"/>
                </a:solidFill>
                <a:effectLst/>
                <a:latin typeface="+mn-lt"/>
                <a:ea typeface="+mn-ea"/>
                <a:cs typeface="+mn-cs"/>
              </a:rPr>
              <a:t>Third, interpretability suffers. Complex networks with too many variables are nearly impossible to explain or visualize for stakeholders.</a:t>
            </a:r>
          </a:p>
          <a:p>
            <a:r>
              <a:rPr lang="en-ZA" sz="1200" b="0" i="0" kern="1200" dirty="0">
                <a:solidFill>
                  <a:schemeClr val="tx1"/>
                </a:solidFill>
                <a:effectLst/>
                <a:latin typeface="+mn-lt"/>
                <a:ea typeface="+mn-ea"/>
                <a:cs typeface="+mn-cs"/>
              </a:rPr>
              <a:t>To address these risks, we developed a disciplined feature selection strategy for each purchase intention variable.</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Specifically, we limited each Bayesian network to just 10 predictors:</a:t>
            </a:r>
          </a:p>
          <a:p>
            <a:r>
              <a:rPr lang="en-ZA" sz="1200" b="0" i="0" kern="1200" dirty="0">
                <a:solidFill>
                  <a:schemeClr val="tx1"/>
                </a:solidFill>
                <a:effectLst/>
                <a:latin typeface="+mn-lt"/>
                <a:ea typeface="+mn-ea"/>
                <a:cs typeface="+mn-cs"/>
              </a:rPr>
              <a:t>Seven were core measurement features—one from each key construct: Empathy, Convenience, Price Sensitivity, Physical Environment, Product Quality, Trust, and Value.</a:t>
            </a:r>
          </a:p>
          <a:p>
            <a:r>
              <a:rPr lang="en-ZA" sz="1200" b="0" i="0" kern="1200" dirty="0">
                <a:solidFill>
                  <a:schemeClr val="tx1"/>
                </a:solidFill>
                <a:effectLst/>
                <a:latin typeface="+mn-lt"/>
                <a:ea typeface="+mn-ea"/>
                <a:cs typeface="+mn-cs"/>
              </a:rPr>
              <a:t>The other three were chosen from the most predictive demographic features.</a:t>
            </a:r>
          </a:p>
          <a:p>
            <a:r>
              <a:rPr lang="en-ZA" sz="1200" b="0" i="0" kern="1200" dirty="0">
                <a:solidFill>
                  <a:schemeClr val="tx1"/>
                </a:solidFill>
                <a:effectLst/>
                <a:latin typeface="+mn-lt"/>
                <a:ea typeface="+mn-ea"/>
                <a:cs typeface="+mn-cs"/>
              </a:rPr>
              <a:t>For the methods, we combined:</a:t>
            </a:r>
          </a:p>
          <a:p>
            <a:r>
              <a:rPr lang="en-ZA" sz="1200" b="0" i="0" kern="1200" dirty="0">
                <a:solidFill>
                  <a:schemeClr val="tx1"/>
                </a:solidFill>
                <a:effectLst/>
                <a:latin typeface="+mn-lt"/>
                <a:ea typeface="+mn-ea"/>
                <a:cs typeface="+mn-cs"/>
              </a:rPr>
              <a:t>Random Forest feature importance, to identify which predictors have the most impact on the model performance.</a:t>
            </a:r>
          </a:p>
          <a:p>
            <a:r>
              <a:rPr lang="en-ZA" sz="1200" b="0" i="0" kern="1200" dirty="0">
                <a:solidFill>
                  <a:schemeClr val="tx1"/>
                </a:solidFill>
                <a:effectLst/>
                <a:latin typeface="+mn-lt"/>
                <a:ea typeface="+mn-ea"/>
                <a:cs typeface="+mn-cs"/>
              </a:rPr>
              <a:t>Correlation analysis, to ensure no two features are redundant with each other—using a threshold of 0.85 to filter out highly-correlated variables.</a:t>
            </a:r>
          </a:p>
          <a:p>
            <a:r>
              <a:rPr lang="en-ZA" sz="1200" b="0" i="0" kern="1200" dirty="0">
                <a:solidFill>
                  <a:schemeClr val="tx1"/>
                </a:solidFill>
                <a:effectLst/>
                <a:latin typeface="+mn-lt"/>
                <a:ea typeface="+mn-ea"/>
                <a:cs typeface="+mn-cs"/>
              </a:rPr>
              <a:t>And p-value testing, so only statistically significant features (alpha 0.05) are included.</a:t>
            </a:r>
          </a:p>
          <a:p>
            <a:r>
              <a:rPr lang="en-ZA" sz="1200" b="0" i="0" kern="1200" dirty="0">
                <a:solidFill>
                  <a:schemeClr val="tx1"/>
                </a:solidFill>
                <a:effectLst/>
                <a:latin typeface="+mn-lt"/>
                <a:ea typeface="+mn-ea"/>
                <a:cs typeface="+mn-cs"/>
              </a:rPr>
              <a:t>This three-part selection process guarantees balanced model design by ensuring all core constructs are represented, all features are significant and non-redundant, and the network remains interpretable and computationally manageable.</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Ultimately, this approach leads to more reliable, clear, and actionable Bayesian models.</a:t>
            </a:r>
            <a:br>
              <a:rPr lang="en-ZA" sz="1200" b="0" i="0" kern="1200" dirty="0">
                <a:solidFill>
                  <a:schemeClr val="tx1"/>
                </a:solidFill>
                <a:effectLst/>
                <a:latin typeface="+mn-lt"/>
                <a:ea typeface="+mn-ea"/>
                <a:cs typeface="+mn-cs"/>
              </a:rPr>
            </a:b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We defined edges—how the features connect to purchase intention—using two approaches:</a:t>
            </a:r>
          </a:p>
          <a:p>
            <a:r>
              <a:rPr lang="en-ZA" sz="1200" b="0" i="0" kern="1200" dirty="0">
                <a:solidFill>
                  <a:schemeClr val="tx1"/>
                </a:solidFill>
                <a:effectLst/>
                <a:latin typeface="+mn-lt"/>
                <a:ea typeface="+mn-ea"/>
                <a:cs typeface="+mn-cs"/>
              </a:rPr>
              <a:t>The first is correlation-based: we add edges only where the p-value is less than 0.05, making sure relationships are statistically significant, but noting there’s a risk of spurious links from the data.</a:t>
            </a:r>
          </a:p>
          <a:p>
            <a:r>
              <a:rPr lang="en-ZA" sz="1200" b="0" i="0" kern="1200" dirty="0">
                <a:solidFill>
                  <a:schemeClr val="tx1"/>
                </a:solidFill>
                <a:effectLst/>
                <a:latin typeface="+mn-lt"/>
                <a:ea typeface="+mn-ea"/>
                <a:cs typeface="+mn-cs"/>
              </a:rPr>
              <a:t>The second is a simplified, hierarchical method: the three most highly-correlated features link directly to purchase intention, while other features connect to their closest top predictor. This creates interpretable, sparse networks that are easier to explain (Derks et al., 2020).</a:t>
            </a:r>
          </a:p>
          <a:p>
            <a:r>
              <a:rPr lang="en-ZA" sz="1200" b="0" i="0" kern="1200" dirty="0">
                <a:solidFill>
                  <a:schemeClr val="tx1"/>
                </a:solidFill>
                <a:effectLst/>
                <a:latin typeface="+mn-lt"/>
                <a:ea typeface="+mn-ea"/>
                <a:cs typeface="+mn-cs"/>
              </a:rPr>
              <a:t>This two-pronged approach balances data-driven rigor and practical interpretability.</a:t>
            </a:r>
          </a:p>
          <a:p>
            <a:endParaRPr lang="en-ZA"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FF6E8C7-FD1A-0090-E45B-97077F809BC0}"/>
              </a:ext>
            </a:extLst>
          </p:cNvPr>
          <p:cNvSpPr>
            <a:spLocks noGrp="1"/>
          </p:cNvSpPr>
          <p:nvPr>
            <p:ph type="sldNum" sz="quarter" idx="5"/>
          </p:nvPr>
        </p:nvSpPr>
        <p:spPr/>
        <p:txBody>
          <a:bodyPr/>
          <a:lstStyle/>
          <a:p>
            <a:fld id="{82FB11D0-C08F-4388-AE34-F2137DD9AD8A}" type="slidenum">
              <a:rPr lang="en-ZA" smtClean="0"/>
              <a:t>7</a:t>
            </a:fld>
            <a:endParaRPr lang="en-ZA"/>
          </a:p>
        </p:txBody>
      </p:sp>
    </p:spTree>
    <p:extLst>
      <p:ext uri="{BB962C8B-B14F-4D97-AF65-F5344CB8AC3E}">
        <p14:creationId xmlns:p14="http://schemas.microsoft.com/office/powerpoint/2010/main" val="45260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Our starting point was to develop baseline Bayesian Network models for each of the four purchase intention (PI) variables, using the original imbalanced Soweto subsistence retail dataset.</a:t>
            </a:r>
          </a:p>
          <a:p>
            <a:r>
              <a:rPr lang="en-ZA" sz="1200" b="0" i="0" kern="1200" dirty="0">
                <a:solidFill>
                  <a:schemeClr val="tx1"/>
                </a:solidFill>
                <a:effectLst/>
                <a:latin typeface="+mn-lt"/>
                <a:ea typeface="+mn-ea"/>
                <a:cs typeface="+mn-cs"/>
              </a:rPr>
              <a:t>For each purchase intention, the network includes a total of ten predictors:</a:t>
            </a:r>
          </a:p>
          <a:p>
            <a:r>
              <a:rPr lang="en-ZA" sz="1200" b="0" i="0" kern="1200" dirty="0">
                <a:solidFill>
                  <a:schemeClr val="tx1"/>
                </a:solidFill>
                <a:effectLst/>
                <a:latin typeface="+mn-lt"/>
                <a:ea typeface="+mn-ea"/>
                <a:cs typeface="+mn-cs"/>
              </a:rPr>
              <a:t>Seven measurement constructs were selected: Empathy, Convenience, Price Sensitivity, Physical Environment, Product Quality, Customer Trust, and Perceived Value.</a:t>
            </a:r>
          </a:p>
          <a:p>
            <a:r>
              <a:rPr lang="en-ZA" sz="1200" b="0" i="0" kern="1200" dirty="0">
                <a:solidFill>
                  <a:schemeClr val="tx1"/>
                </a:solidFill>
                <a:effectLst/>
                <a:latin typeface="+mn-lt"/>
                <a:ea typeface="+mn-ea"/>
                <a:cs typeface="+mn-cs"/>
              </a:rPr>
              <a:t>Three demographic variables were chosen based on feature importance analysis, and they differ per PI model—covering gender, age, education, employment status, and shopping frequency.</a:t>
            </a:r>
          </a:p>
          <a:p>
            <a:r>
              <a:rPr lang="en-ZA" sz="1200" b="0" i="0" kern="1200" dirty="0">
                <a:solidFill>
                  <a:schemeClr val="tx1"/>
                </a:solidFill>
                <a:effectLst/>
                <a:latin typeface="+mn-lt"/>
                <a:ea typeface="+mn-ea"/>
                <a:cs typeface="+mn-cs"/>
              </a:rPr>
              <a:t>Let me briefly outline the features for each model:</a:t>
            </a:r>
          </a:p>
          <a:p>
            <a:r>
              <a:rPr lang="en-ZA" sz="1200" b="0" i="0" kern="1200" dirty="0">
                <a:solidFill>
                  <a:schemeClr val="tx1"/>
                </a:solidFill>
                <a:effectLst/>
                <a:latin typeface="+mn-lt"/>
                <a:ea typeface="+mn-ea"/>
                <a:cs typeface="+mn-cs"/>
              </a:rPr>
              <a:t>For PI1, ‘I intend to purchase from this grocery store’, our predictors included perceptions of staff empathy, store layout, price sensitivity, cleanliness, trust, product quality, and perceived value, plus shopping frequency, gender, and employment status.</a:t>
            </a:r>
          </a:p>
          <a:p>
            <a:r>
              <a:rPr lang="en-ZA" sz="1200" b="0" i="0" kern="1200" dirty="0">
                <a:solidFill>
                  <a:schemeClr val="tx1"/>
                </a:solidFill>
                <a:effectLst/>
                <a:latin typeface="+mn-lt"/>
                <a:ea typeface="+mn-ea"/>
                <a:cs typeface="+mn-cs"/>
              </a:rPr>
              <a:t>For PI2, ‘I would like to repeat my experience’, we included similar constructs, but the physical environment was measured by aisle width, and demographic predictors included gender, shopping frequency, and level of education.</a:t>
            </a:r>
          </a:p>
          <a:p>
            <a:r>
              <a:rPr lang="en-ZA" sz="1200" b="0" i="0" kern="1200" dirty="0">
                <a:solidFill>
                  <a:schemeClr val="tx1"/>
                </a:solidFill>
                <a:effectLst/>
                <a:latin typeface="+mn-lt"/>
                <a:ea typeface="+mn-ea"/>
                <a:cs typeface="+mn-cs"/>
              </a:rPr>
              <a:t>PI3, ‘I would purchase from this grocery store in the future,’ featured efficiency of staff, ease of finding products, perceived safety, bakery quality, and demographic details like education, shopping frequency, and gender.</a:t>
            </a:r>
          </a:p>
          <a:p>
            <a:r>
              <a:rPr lang="en-ZA" sz="1200" b="0" i="0" kern="1200" dirty="0">
                <a:solidFill>
                  <a:schemeClr val="tx1"/>
                </a:solidFill>
                <a:effectLst/>
                <a:latin typeface="+mn-lt"/>
                <a:ea typeface="+mn-ea"/>
                <a:cs typeface="+mn-cs"/>
              </a:rPr>
              <a:t>For PI4, ‘I would recommend this grocery store to others’, the model included perception of being understood by the store, safe environment, and age as a key demographic, alongside other common predictors.</a:t>
            </a:r>
          </a:p>
          <a:p>
            <a:r>
              <a:rPr lang="en-ZA" sz="1200" b="0" i="0" kern="1200" dirty="0">
                <a:solidFill>
                  <a:schemeClr val="tx1"/>
                </a:solidFill>
                <a:effectLst/>
                <a:latin typeface="+mn-lt"/>
                <a:ea typeface="+mn-ea"/>
                <a:cs typeface="+mn-cs"/>
              </a:rPr>
              <a:t>Across all models, each PI network incorporates both core retail constructs and the most influential demographics, creating a robust and interpretable baseline for purchase intention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a:t>
            </a:r>
          </a:p>
          <a:p>
            <a:r>
              <a:rPr lang="en-ZA" sz="1200" b="0" i="0" kern="1200" dirty="0">
                <a:solidFill>
                  <a:schemeClr val="tx1"/>
                </a:solidFill>
                <a:effectLst/>
                <a:latin typeface="+mn-lt"/>
                <a:ea typeface="+mn-ea"/>
                <a:cs typeface="+mn-cs"/>
              </a:rPr>
              <a:t>These selections serve as the foundation for the network’s structure learning and probabilistic inference, leveraging the full power of Bayesian networks to capture the diverse range of factors influencing customer purchase intentions—even before we apply any balancing or data augmentation methods.</a:t>
            </a:r>
          </a:p>
          <a:p>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8</a:t>
            </a:fld>
            <a:endParaRPr lang="en-ZA"/>
          </a:p>
        </p:txBody>
      </p:sp>
    </p:spTree>
    <p:extLst>
      <p:ext uri="{BB962C8B-B14F-4D97-AF65-F5344CB8AC3E}">
        <p14:creationId xmlns:p14="http://schemas.microsoft.com/office/powerpoint/2010/main" val="258842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We needed to address a fundamental limitation in our dataset—each purchase intention variable (PI1–PI4), measured on a 1–5 scale, showed severe class imbalance, with most respondents choosing class 4 and very few choosing lower ratings. This imbalance leads to models heavily </a:t>
            </a:r>
            <a:r>
              <a:rPr lang="en-ZA" sz="1200" b="0" i="0" kern="1200" dirty="0" err="1">
                <a:solidFill>
                  <a:schemeClr val="tx1"/>
                </a:solidFill>
                <a:effectLst/>
                <a:latin typeface="+mn-lt"/>
                <a:ea typeface="+mn-ea"/>
                <a:cs typeface="+mn-cs"/>
              </a:rPr>
              <a:t>favoring</a:t>
            </a:r>
            <a:r>
              <a:rPr lang="en-ZA" sz="1200" b="0" i="0" kern="1200" dirty="0">
                <a:solidFill>
                  <a:schemeClr val="tx1"/>
                </a:solidFill>
                <a:effectLst/>
                <a:latin typeface="+mn-lt"/>
                <a:ea typeface="+mn-ea"/>
                <a:cs typeface="+mn-cs"/>
              </a:rPr>
              <a:t> the majority class and missing rare but meaningful minority patterns.</a:t>
            </a:r>
          </a:p>
          <a:p>
            <a:r>
              <a:rPr lang="en-ZA" sz="1200" b="0" i="0" kern="1200" dirty="0">
                <a:solidFill>
                  <a:schemeClr val="tx1"/>
                </a:solidFill>
                <a:effectLst/>
                <a:latin typeface="+mn-lt"/>
                <a:ea typeface="+mn-ea"/>
                <a:cs typeface="+mn-cs"/>
              </a:rPr>
              <a:t>To solve this, we applied three synthetic data generation methods: SMOTE, which uses interpolation; ML imputation via K-nearest </a:t>
            </a:r>
            <a:r>
              <a:rPr lang="en-ZA" sz="1200" b="0" i="0" kern="1200" dirty="0" err="1">
                <a:solidFill>
                  <a:schemeClr val="tx1"/>
                </a:solidFill>
                <a:effectLst/>
                <a:latin typeface="+mn-lt"/>
                <a:ea typeface="+mn-ea"/>
                <a:cs typeface="+mn-cs"/>
              </a:rPr>
              <a:t>neighbors</a:t>
            </a:r>
            <a:r>
              <a:rPr lang="en-ZA" sz="1200" b="0" i="0" kern="1200" dirty="0">
                <a:solidFill>
                  <a:schemeClr val="tx1"/>
                </a:solidFill>
                <a:effectLst/>
                <a:latin typeface="+mn-lt"/>
                <a:ea typeface="+mn-ea"/>
                <a:cs typeface="+mn-cs"/>
              </a:rPr>
              <a:t>; and Generative Adversarial Networks for tabular data. Our challenge was unique because the PI variables are statistically correlated and need to be balanced separately for fair </a:t>
            </a:r>
            <a:r>
              <a:rPr lang="en-ZA" sz="1200" b="0" i="0" kern="1200" dirty="0" err="1">
                <a:solidFill>
                  <a:schemeClr val="tx1"/>
                </a:solidFill>
                <a:effectLst/>
                <a:latin typeface="+mn-lt"/>
                <a:ea typeface="+mn-ea"/>
                <a:cs typeface="+mn-cs"/>
              </a:rPr>
              <a:t>modeling</a:t>
            </a:r>
            <a:r>
              <a:rPr lang="en-ZA" sz="1200" b="0" i="0" kern="1200" dirty="0">
                <a:solidFill>
                  <a:schemeClr val="tx1"/>
                </a:solidFill>
                <a:effectLst/>
                <a:latin typeface="+mn-lt"/>
                <a:ea typeface="+mn-ea"/>
                <a:cs typeface="+mn-cs"/>
              </a:rPr>
              <a:t>.</a:t>
            </a:r>
          </a:p>
          <a:p>
            <a:r>
              <a:rPr lang="en-ZA" sz="1200" b="0" i="0" kern="1200" dirty="0">
                <a:solidFill>
                  <a:schemeClr val="tx1"/>
                </a:solidFill>
                <a:effectLst/>
                <a:latin typeface="+mn-lt"/>
                <a:ea typeface="+mn-ea"/>
                <a:cs typeface="+mn-cs"/>
              </a:rPr>
              <a:t>We tested two approaches:</a:t>
            </a:r>
          </a:p>
          <a:p>
            <a:r>
              <a:rPr lang="en-ZA" sz="1200" b="0" i="0" kern="1200" dirty="0">
                <a:solidFill>
                  <a:schemeClr val="tx1"/>
                </a:solidFill>
                <a:effectLst/>
                <a:latin typeface="+mn-lt"/>
                <a:ea typeface="+mn-ea"/>
                <a:cs typeface="+mn-cs"/>
              </a:rPr>
              <a:t>First was a single combined synthetic dataset. This approach failed—it caused duplication explosions, unrealistic data artifacts, and chaotic distributions due to ignoring dependencies between the PI variables.</a:t>
            </a:r>
          </a:p>
          <a:p>
            <a:r>
              <a:rPr lang="en-ZA" sz="1200" b="0" i="0" kern="1200" dirty="0">
                <a:solidFill>
                  <a:schemeClr val="tx1"/>
                </a:solidFill>
                <a:effectLst/>
                <a:latin typeface="+mn-lt"/>
                <a:ea typeface="+mn-ea"/>
                <a:cs typeface="+mn-cs"/>
              </a:rPr>
              <a:t>The only valid solution was to create four distinct datasets, each perfectly balanced for one PI target while treating the other PIs as auxiliary features. This approach respects variable dependencies and aligns with sound statistical reasoning.</a:t>
            </a:r>
          </a:p>
          <a:p>
            <a:r>
              <a:rPr lang="en-ZA" sz="1200" b="0" i="0" kern="1200" dirty="0">
                <a:solidFill>
                  <a:schemeClr val="tx1"/>
                </a:solidFill>
                <a:effectLst/>
                <a:latin typeface="+mn-lt"/>
                <a:ea typeface="+mn-ea"/>
                <a:cs typeface="+mn-cs"/>
              </a:rPr>
              <a:t>Ultimately, this strategy allowed us to train 12 separate Bayesian networks—one for each dataset and method—yielding balanced, interpretable, and statistically robust models. The key lesson is that multi-target imbalanced learning strictly requires task-specific datasets to avoid data corruption and misleading results.</a:t>
            </a:r>
          </a:p>
          <a:p>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9</a:t>
            </a:fld>
            <a:endParaRPr lang="en-ZA"/>
          </a:p>
        </p:txBody>
      </p:sp>
    </p:spTree>
    <p:extLst>
      <p:ext uri="{BB962C8B-B14F-4D97-AF65-F5344CB8AC3E}">
        <p14:creationId xmlns:p14="http://schemas.microsoft.com/office/powerpoint/2010/main" val="155519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SMOTE, or Synthetic Minority Oversampling Technique, is a widely-used algorithm for solving class imbalance by generating new synthetic samples for the minority classes. Instead of simply duplicating rare examples, SMOTE generates novel data points by interpolating between k-nearest </a:t>
            </a:r>
            <a:r>
              <a:rPr lang="en-ZA" sz="1200" b="0" i="0" kern="1200" dirty="0" err="1">
                <a:solidFill>
                  <a:schemeClr val="tx1"/>
                </a:solidFill>
                <a:effectLst/>
                <a:latin typeface="+mn-lt"/>
                <a:ea typeface="+mn-ea"/>
                <a:cs typeface="+mn-cs"/>
              </a:rPr>
              <a:t>neighbors</a:t>
            </a:r>
            <a:r>
              <a:rPr lang="en-ZA" sz="1200" b="0" i="0" kern="1200" dirty="0">
                <a:solidFill>
                  <a:schemeClr val="tx1"/>
                </a:solidFill>
                <a:effectLst/>
                <a:latin typeface="+mn-lt"/>
                <a:ea typeface="+mn-ea"/>
                <a:cs typeface="+mn-cs"/>
              </a:rPr>
              <a:t> of the minority class in feature space (Chawla et al., 2002).</a:t>
            </a:r>
          </a:p>
          <a:p>
            <a:r>
              <a:rPr lang="en-ZA" sz="1200" b="0" i="0" kern="1200" dirty="0">
                <a:solidFill>
                  <a:schemeClr val="tx1"/>
                </a:solidFill>
                <a:effectLst/>
                <a:latin typeface="+mn-lt"/>
                <a:ea typeface="+mn-ea"/>
                <a:cs typeface="+mn-cs"/>
              </a:rPr>
              <a:t>For our purchase intention problem, this helps create a more balanced training set, allowing the models to learn not just the majority signals, but also rare, significant minority patterns.</a:t>
            </a:r>
          </a:p>
          <a:p>
            <a:r>
              <a:rPr lang="en-ZA" sz="1200" b="0" i="0" kern="1200" dirty="0">
                <a:solidFill>
                  <a:schemeClr val="tx1"/>
                </a:solidFill>
                <a:effectLst/>
                <a:latin typeface="+mn-lt"/>
                <a:ea typeface="+mn-ea"/>
                <a:cs typeface="+mn-cs"/>
              </a:rPr>
              <a:t>SMOTE is simple and effective for tabular, continuous data, but has limitations. It may sometimes generate unrealistic values in sparse regions, and for categorical features, modifications are needed to ensure valid synthetic samples. Despite this, SMOTE remains a preferred tool for combating imbalance in practical machine learning workflows</a:t>
            </a:r>
          </a:p>
          <a:p>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These results show a clear advantage for the complex, task-specific balancing approach. With the simple approach—where all synthetic samples were merged into a single dataset—we achieved only moderate average accuracy (0.628) and low precision (0.546), largely because of duplication artifacts and corruption of class distributions.</a:t>
            </a:r>
          </a:p>
          <a:p>
            <a:r>
              <a:rPr lang="en-ZA" sz="1200" b="0" i="0" kern="1200" dirty="0">
                <a:solidFill>
                  <a:schemeClr val="tx1"/>
                </a:solidFill>
                <a:effectLst/>
                <a:latin typeface="+mn-lt"/>
                <a:ea typeface="+mn-ea"/>
                <a:cs typeface="+mn-cs"/>
              </a:rPr>
              <a:t>In contrast, the complex approach—using four separate, independently balanced datasets for each PI target—yielded much better results: average accuracy jumped to 0.714, with precision and recall also significantly higher.</a:t>
            </a:r>
            <a:br>
              <a:rPr lang="en-ZA" sz="1200" b="0" i="0" kern="1200" dirty="0">
                <a:solidFill>
                  <a:schemeClr val="tx1"/>
                </a:solidFill>
                <a:effectLst/>
                <a:latin typeface="+mn-lt"/>
                <a:ea typeface="+mn-ea"/>
                <a:cs typeface="+mn-cs"/>
              </a:rPr>
            </a:br>
            <a:r>
              <a:rPr lang="en-ZA" sz="1200" b="0" i="0" kern="1200" dirty="0">
                <a:solidFill>
                  <a:schemeClr val="tx1"/>
                </a:solidFill>
                <a:effectLst/>
                <a:latin typeface="+mn-lt"/>
                <a:ea typeface="+mn-ea"/>
                <a:cs typeface="+mn-cs"/>
              </a:rPr>
              <a:t>By isolating the balancing for each target, we avoided the statistical dependencies that plagued the simple method, leading to more realistic and informative models.</a:t>
            </a:r>
          </a:p>
          <a:p>
            <a:r>
              <a:rPr lang="en-ZA" sz="1200" b="0" i="0" kern="1200" dirty="0">
                <a:solidFill>
                  <a:schemeClr val="tx1"/>
                </a:solidFill>
                <a:effectLst/>
                <a:latin typeface="+mn-lt"/>
                <a:ea typeface="+mn-ea"/>
                <a:cs typeface="+mn-cs"/>
              </a:rPr>
              <a:t>The improvement in F1 score from 0.567 to 0.709 demonstrates far better performance in recognizing both majority and minority patterns. This confirms that multi-target synthetic learning should always use separate, optimized datasets for each outcome, especially in settings like retail analytics with correlated </a:t>
            </a:r>
            <a:r>
              <a:rPr lang="en-ZA" sz="1200" b="0" i="0" kern="1200" dirty="0" err="1">
                <a:solidFill>
                  <a:schemeClr val="tx1"/>
                </a:solidFill>
                <a:effectLst/>
                <a:latin typeface="+mn-lt"/>
                <a:ea typeface="+mn-ea"/>
                <a:cs typeface="+mn-cs"/>
              </a:rPr>
              <a:t>behavioral</a:t>
            </a:r>
            <a:r>
              <a:rPr lang="en-ZA" sz="1200" b="0" i="0" kern="1200" dirty="0">
                <a:solidFill>
                  <a:schemeClr val="tx1"/>
                </a:solidFill>
                <a:effectLst/>
                <a:latin typeface="+mn-lt"/>
                <a:ea typeface="+mn-ea"/>
                <a:cs typeface="+mn-cs"/>
              </a:rPr>
              <a:t> targets.”</a:t>
            </a:r>
          </a:p>
          <a:p>
            <a:endParaRPr lang="en-ZA" dirty="0"/>
          </a:p>
        </p:txBody>
      </p:sp>
      <p:sp>
        <p:nvSpPr>
          <p:cNvPr id="4" name="Slide Number Placeholder 3"/>
          <p:cNvSpPr>
            <a:spLocks noGrp="1"/>
          </p:cNvSpPr>
          <p:nvPr>
            <p:ph type="sldNum" sz="quarter" idx="5"/>
          </p:nvPr>
        </p:nvSpPr>
        <p:spPr/>
        <p:txBody>
          <a:bodyPr/>
          <a:lstStyle/>
          <a:p>
            <a:fld id="{82FB11D0-C08F-4388-AE34-F2137DD9AD8A}" type="slidenum">
              <a:rPr lang="en-ZA" smtClean="0"/>
              <a:t>10</a:t>
            </a:fld>
            <a:endParaRPr lang="en-ZA"/>
          </a:p>
        </p:txBody>
      </p:sp>
    </p:spTree>
    <p:extLst>
      <p:ext uri="{BB962C8B-B14F-4D97-AF65-F5344CB8AC3E}">
        <p14:creationId xmlns:p14="http://schemas.microsoft.com/office/powerpoint/2010/main" val="424572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2904" y="1683545"/>
            <a:ext cx="13502193" cy="3581400"/>
          </a:xfrm>
        </p:spPr>
        <p:txBody>
          <a:bodyPr anchor="b">
            <a:normAutofit/>
          </a:bodyPr>
          <a:lstStyle>
            <a:lvl1pPr algn="ctr">
              <a:defRPr sz="7200"/>
            </a:lvl1pPr>
          </a:lstStyle>
          <a:p>
            <a:r>
              <a:rPr lang="en-GB"/>
              <a:t>Click to edit Master title style</a:t>
            </a:r>
            <a:endParaRPr lang="en-US" dirty="0"/>
          </a:p>
        </p:txBody>
      </p:sp>
      <p:sp>
        <p:nvSpPr>
          <p:cNvPr id="3" name="Subtitle 2"/>
          <p:cNvSpPr>
            <a:spLocks noGrp="1"/>
          </p:cNvSpPr>
          <p:nvPr>
            <p:ph type="subTitle" idx="1"/>
          </p:nvPr>
        </p:nvSpPr>
        <p:spPr>
          <a:xfrm>
            <a:off x="2392904" y="5403057"/>
            <a:ext cx="13502193"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754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709" y="6434059"/>
            <a:ext cx="15551346" cy="1229033"/>
          </a:xfrm>
        </p:spPr>
        <p:txBody>
          <a:bodyPr anchor="b">
            <a:normAutofit/>
          </a:bodyPr>
          <a:lstStyle>
            <a:lvl1pPr>
              <a:defRPr sz="4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0709" y="931982"/>
            <a:ext cx="15551346" cy="5069603"/>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370693" y="7663092"/>
            <a:ext cx="15548997" cy="1023708"/>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687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3" cy="5137289"/>
          </a:xfrm>
        </p:spPr>
        <p:txBody>
          <a:bodyPr anchor="ctr"/>
          <a:lstStyle>
            <a:lvl1pP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1370693" y="6307230"/>
            <a:ext cx="15530642" cy="238827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9858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2580967" y="5415048"/>
            <a:ext cx="13128449" cy="640218"/>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4" name="Text Placeholder 3"/>
          <p:cNvSpPr>
            <a:spLocks noGrp="1"/>
          </p:cNvSpPr>
          <p:nvPr>
            <p:ph type="body" sz="half" idx="2"/>
          </p:nvPr>
        </p:nvSpPr>
        <p:spPr>
          <a:xfrm>
            <a:off x="1370691" y="6307232"/>
            <a:ext cx="15530643" cy="237957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254918" y="1102862"/>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986934" y="445814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378495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710" y="3190414"/>
            <a:ext cx="15532991" cy="3767753"/>
          </a:xfrm>
        </p:spPr>
        <p:txBody>
          <a:bodyPr anchor="b"/>
          <a:lstStyle>
            <a:lvl1pP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1370692" y="6975834"/>
            <a:ext cx="15530645"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7345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1" y="914401"/>
            <a:ext cx="15530643" cy="1988345"/>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70691" y="3132479"/>
            <a:ext cx="4948434" cy="1234958"/>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8" name="Text Placeholder 3"/>
          <p:cNvSpPr>
            <a:spLocks noGrp="1"/>
          </p:cNvSpPr>
          <p:nvPr>
            <p:ph type="body" sz="half" idx="15"/>
          </p:nvPr>
        </p:nvSpPr>
        <p:spPr>
          <a:xfrm>
            <a:off x="1370691" y="4367436"/>
            <a:ext cx="4948434"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9" name="Text Placeholder 4"/>
          <p:cNvSpPr>
            <a:spLocks noGrp="1"/>
          </p:cNvSpPr>
          <p:nvPr>
            <p:ph type="body" sz="quarter" idx="3"/>
          </p:nvPr>
        </p:nvSpPr>
        <p:spPr>
          <a:xfrm>
            <a:off x="6667317" y="3132480"/>
            <a:ext cx="494783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10" name="Text Placeholder 3"/>
          <p:cNvSpPr>
            <a:spLocks noGrp="1"/>
          </p:cNvSpPr>
          <p:nvPr>
            <p:ph type="body" sz="half" idx="16"/>
          </p:nvPr>
        </p:nvSpPr>
        <p:spPr>
          <a:xfrm>
            <a:off x="6667318" y="4367436"/>
            <a:ext cx="4949732"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11" name="Text Placeholder 4"/>
          <p:cNvSpPr>
            <a:spLocks noGrp="1"/>
          </p:cNvSpPr>
          <p:nvPr>
            <p:ph type="body" sz="quarter" idx="13"/>
          </p:nvPr>
        </p:nvSpPr>
        <p:spPr>
          <a:xfrm>
            <a:off x="11959948" y="3132480"/>
            <a:ext cx="493681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12" name="Text Placeholder 3"/>
          <p:cNvSpPr>
            <a:spLocks noGrp="1"/>
          </p:cNvSpPr>
          <p:nvPr>
            <p:ph type="body" sz="half" idx="17"/>
          </p:nvPr>
        </p:nvSpPr>
        <p:spPr>
          <a:xfrm>
            <a:off x="11964520" y="4367436"/>
            <a:ext cx="4936817"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4650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70693" y="914401"/>
            <a:ext cx="15530643" cy="1988345"/>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70693" y="6293849"/>
            <a:ext cx="4948433"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20" name="Picture Placeholder 2"/>
          <p:cNvSpPr>
            <a:spLocks noGrp="1" noChangeAspect="1"/>
          </p:cNvSpPr>
          <p:nvPr>
            <p:ph type="pic" idx="15"/>
          </p:nvPr>
        </p:nvSpPr>
        <p:spPr>
          <a:xfrm>
            <a:off x="1638030" y="3448481"/>
            <a:ext cx="4410075"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21" name="Text Placeholder 3"/>
          <p:cNvSpPr>
            <a:spLocks noGrp="1"/>
          </p:cNvSpPr>
          <p:nvPr>
            <p:ph type="body" sz="half" idx="18"/>
          </p:nvPr>
        </p:nvSpPr>
        <p:spPr>
          <a:xfrm>
            <a:off x="1370693" y="7158242"/>
            <a:ext cx="4948433"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22" name="Text Placeholder 4"/>
          <p:cNvSpPr>
            <a:spLocks noGrp="1"/>
          </p:cNvSpPr>
          <p:nvPr>
            <p:ph type="body" sz="quarter" idx="3"/>
          </p:nvPr>
        </p:nvSpPr>
        <p:spPr>
          <a:xfrm>
            <a:off x="6664052" y="6293849"/>
            <a:ext cx="4948475"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23" name="Picture Placeholder 2"/>
          <p:cNvSpPr>
            <a:spLocks noGrp="1" noChangeAspect="1"/>
          </p:cNvSpPr>
          <p:nvPr>
            <p:ph type="pic" idx="21"/>
          </p:nvPr>
        </p:nvSpPr>
        <p:spPr>
          <a:xfrm>
            <a:off x="6853495" y="3448481"/>
            <a:ext cx="4395788"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24" name="Text Placeholder 3"/>
          <p:cNvSpPr>
            <a:spLocks noGrp="1"/>
          </p:cNvSpPr>
          <p:nvPr>
            <p:ph type="body" sz="half" idx="19"/>
          </p:nvPr>
        </p:nvSpPr>
        <p:spPr>
          <a:xfrm>
            <a:off x="6662022" y="7158240"/>
            <a:ext cx="4950504"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25" name="Text Placeholder 4"/>
          <p:cNvSpPr>
            <a:spLocks noGrp="1"/>
          </p:cNvSpPr>
          <p:nvPr>
            <p:ph type="body" sz="quarter" idx="13"/>
          </p:nvPr>
        </p:nvSpPr>
        <p:spPr>
          <a:xfrm>
            <a:off x="11960135" y="6293849"/>
            <a:ext cx="4934850"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26" name="Picture Placeholder 2"/>
          <p:cNvSpPr>
            <a:spLocks noGrp="1" noChangeAspect="1"/>
          </p:cNvSpPr>
          <p:nvPr>
            <p:ph type="pic" idx="22"/>
          </p:nvPr>
        </p:nvSpPr>
        <p:spPr>
          <a:xfrm>
            <a:off x="12229205" y="3448481"/>
            <a:ext cx="4398170"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27" name="Text Placeholder 3"/>
          <p:cNvSpPr>
            <a:spLocks noGrp="1"/>
          </p:cNvSpPr>
          <p:nvPr>
            <p:ph type="body" sz="half" idx="20"/>
          </p:nvPr>
        </p:nvSpPr>
        <p:spPr>
          <a:xfrm>
            <a:off x="11959947" y="7158242"/>
            <a:ext cx="4941387" cy="1528556"/>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4459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577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914399"/>
            <a:ext cx="3813986" cy="7772402"/>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370692" y="914399"/>
            <a:ext cx="11488058" cy="777240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7390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101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43866" y="985840"/>
            <a:ext cx="14600268" cy="4279106"/>
          </a:xfrm>
        </p:spPr>
        <p:txBody>
          <a:bodyPr anchor="b">
            <a:normAutofit/>
          </a:bodyPr>
          <a:lstStyle>
            <a:lvl1pPr>
              <a:defRPr sz="5100"/>
            </a:lvl1pPr>
          </a:lstStyle>
          <a:p>
            <a:r>
              <a:rPr lang="en-GB"/>
              <a:t>Click to edit Master title style</a:t>
            </a:r>
            <a:endParaRPr lang="en-US" dirty="0"/>
          </a:p>
        </p:txBody>
      </p:sp>
      <p:sp>
        <p:nvSpPr>
          <p:cNvPr id="3" name="Text Placeholder 2"/>
          <p:cNvSpPr>
            <a:spLocks noGrp="1"/>
          </p:cNvSpPr>
          <p:nvPr>
            <p:ph type="body" idx="1"/>
          </p:nvPr>
        </p:nvSpPr>
        <p:spPr>
          <a:xfrm>
            <a:off x="1843866" y="5403058"/>
            <a:ext cx="14600268" cy="2250281"/>
          </a:xfrm>
        </p:spPr>
        <p:txBody>
          <a:bodyPr/>
          <a:lstStyle>
            <a:lvl1pPr marL="0" indent="0" algn="ctr">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99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948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370693" y="3132479"/>
            <a:ext cx="7659006" cy="55543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60105" y="3132479"/>
            <a:ext cx="7641231" cy="55543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408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8345"/>
          </a:xfrm>
        </p:spPr>
        <p:txBody>
          <a:bodyPr/>
          <a:lstStyle/>
          <a:p>
            <a:r>
              <a:rPr lang="en-GB"/>
              <a:t>Click to edit Master title style</a:t>
            </a:r>
            <a:endParaRPr lang="en-US" dirty="0"/>
          </a:p>
        </p:txBody>
      </p:sp>
      <p:sp>
        <p:nvSpPr>
          <p:cNvPr id="3" name="Text Placeholder 2"/>
          <p:cNvSpPr>
            <a:spLocks noGrp="1"/>
          </p:cNvSpPr>
          <p:nvPr>
            <p:ph type="body" idx="1"/>
          </p:nvPr>
        </p:nvSpPr>
        <p:spPr>
          <a:xfrm>
            <a:off x="1712707" y="3132480"/>
            <a:ext cx="7318799"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370693" y="4368348"/>
            <a:ext cx="7660812" cy="43184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603005" y="3132480"/>
            <a:ext cx="7298331"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4368348"/>
            <a:ext cx="7643036" cy="43184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619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033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177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3" y="914400"/>
            <a:ext cx="5898356" cy="3543300"/>
          </a:xfrm>
        </p:spPr>
        <p:txBody>
          <a:bodyPr anchor="b">
            <a:normAutofit/>
          </a:bodyPr>
          <a:lstStyle>
            <a:lvl1pPr>
              <a:defRPr sz="4200"/>
            </a:lvl1pPr>
          </a:lstStyle>
          <a:p>
            <a:r>
              <a:rPr lang="en-GB"/>
              <a:t>Click to edit Master title style</a:t>
            </a:r>
            <a:endParaRPr lang="en-US" dirty="0"/>
          </a:p>
        </p:txBody>
      </p:sp>
      <p:sp>
        <p:nvSpPr>
          <p:cNvPr id="3" name="Content Placeholder 2"/>
          <p:cNvSpPr>
            <a:spLocks noGrp="1"/>
          </p:cNvSpPr>
          <p:nvPr>
            <p:ph idx="1"/>
          </p:nvPr>
        </p:nvSpPr>
        <p:spPr>
          <a:xfrm>
            <a:off x="7617096" y="914400"/>
            <a:ext cx="9284238" cy="777240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375843" y="4457700"/>
            <a:ext cx="5898356" cy="4229099"/>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098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1" y="914400"/>
            <a:ext cx="8894660" cy="3543300"/>
          </a:xfrm>
        </p:spPr>
        <p:txBody>
          <a:bodyPr anchor="b">
            <a:normAutofit/>
          </a:bodyPr>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137206" y="1138322"/>
            <a:ext cx="4883034" cy="7324557"/>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370691" y="4457700"/>
            <a:ext cx="8902425" cy="4229100"/>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818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1"/>
            <a:ext cx="15530642" cy="198948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370693" y="3144096"/>
            <a:ext cx="15530643" cy="55427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11/14/2025</a:t>
            </a:fld>
            <a:endParaRPr lang="en-US"/>
          </a:p>
        </p:txBody>
      </p:sp>
      <p:sp>
        <p:nvSpPr>
          <p:cNvPr id="5" name="Footer Placeholder 4"/>
          <p:cNvSpPr>
            <a:spLocks noGrp="1"/>
          </p:cNvSpPr>
          <p:nvPr>
            <p:ph type="ftr" sz="quarter" idx="3"/>
          </p:nvPr>
        </p:nvSpPr>
        <p:spPr>
          <a:xfrm>
            <a:off x="1370692" y="8824913"/>
            <a:ext cx="10009298" cy="547688"/>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5057525"/>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ctr" defTabSz="1371600" rtl="0" eaLnBrk="1" latinLnBrk="0" hangingPunct="1">
        <a:lnSpc>
          <a:spcPct val="90000"/>
        </a:lnSpc>
        <a:spcBef>
          <a:spcPct val="0"/>
        </a:spcBef>
        <a:buNone/>
        <a:defRPr sz="51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342900" indent="-342900" algn="l" defTabSz="1371600" rtl="0" eaLnBrk="1" latinLnBrk="0" hangingPunct="1">
        <a:lnSpc>
          <a:spcPct val="120000"/>
        </a:lnSpc>
        <a:spcBef>
          <a:spcPts val="1500"/>
        </a:spcBef>
        <a:buFont typeface="Arial" panose="020B0604020202020204" pitchFamily="34" charset="0"/>
        <a:buChar char="•"/>
        <a:defRPr sz="3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1028700" indent="-342900" algn="l" defTabSz="1371600" rtl="0" eaLnBrk="1" latinLnBrk="0" hangingPunct="1">
        <a:lnSpc>
          <a:spcPct val="120000"/>
        </a:lnSpc>
        <a:spcBef>
          <a:spcPts val="750"/>
        </a:spcBef>
        <a:buFont typeface="Arial" panose="020B0604020202020204" pitchFamily="34" charset="0"/>
        <a:buChar char="•"/>
        <a:defRPr sz="27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714500"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400300"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effectLst>
            <a:outerShdw blurRad="50800" dist="38100" dir="2700000" algn="tl" rotWithShape="0">
              <a:srgbClr val="000000">
                <a:alpha val="48000"/>
              </a:srgbClr>
            </a:outerShdw>
          </a:effectLst>
          <a:latin typeface="+mn-lt"/>
          <a:ea typeface="+mn-ea"/>
          <a:cs typeface="+mn-cs"/>
        </a:defRPr>
      </a:lvl4pPr>
      <a:lvl5pPr marL="30861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7719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6pPr>
      <a:lvl7pPr marL="44577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7pPr>
      <a:lvl8pPr marL="51435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8pPr>
      <a:lvl9pPr marL="58293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shelf.io/blog/bayesian-neural-networks/" TargetMode="External"/><Relationship Id="rId4" Type="http://schemas.openxmlformats.org/officeDocument/2006/relationships/hyperlink" Target="https://www.geeksforgeeks.org/differences-between-bayesian-networks-and-neural-network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image" Target="../media/image10.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notesSlide" Target="../notesSlides/notesSlide3.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7.svg"/><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image" Target="../media/image6.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p:cNvGrpSpPr/>
        <p:nvPr/>
      </p:nvGrpSpPr>
      <p:grpSpPr>
        <a:xfrm>
          <a:off x="0" y="0"/>
          <a:ext cx="0" cy="0"/>
          <a:chOff x="0" y="0"/>
          <a:chExt cx="0" cy="0"/>
        </a:xfrm>
      </p:grpSpPr>
      <p:grpSp>
        <p:nvGrpSpPr>
          <p:cNvPr id="2" name="Group 2"/>
          <p:cNvGrpSpPr/>
          <p:nvPr/>
        </p:nvGrpSpPr>
        <p:grpSpPr>
          <a:xfrm>
            <a:off x="608270" y="945962"/>
            <a:ext cx="17071459" cy="8395076"/>
            <a:chOff x="0" y="0"/>
            <a:chExt cx="4496187" cy="2211049"/>
          </a:xfrm>
        </p:grpSpPr>
        <p:sp>
          <p:nvSpPr>
            <p:cNvPr id="3" name="Freeform 3"/>
            <p:cNvSpPr/>
            <p:nvPr/>
          </p:nvSpPr>
          <p:spPr>
            <a:xfrm>
              <a:off x="0" y="0"/>
              <a:ext cx="4496187" cy="2211049"/>
            </a:xfrm>
            <a:custGeom>
              <a:avLst/>
              <a:gdLst/>
              <a:ahLst/>
              <a:cxnLst/>
              <a:rect l="l" t="t" r="r" b="b"/>
              <a:pathLst>
                <a:path w="4496187" h="2211049">
                  <a:moveTo>
                    <a:pt x="23129" y="0"/>
                  </a:moveTo>
                  <a:lnTo>
                    <a:pt x="4473058" y="0"/>
                  </a:lnTo>
                  <a:cubicBezTo>
                    <a:pt x="4485832" y="0"/>
                    <a:pt x="4496187" y="10355"/>
                    <a:pt x="4496187" y="23129"/>
                  </a:cubicBezTo>
                  <a:lnTo>
                    <a:pt x="4496187" y="2187920"/>
                  </a:lnTo>
                  <a:cubicBezTo>
                    <a:pt x="4496187" y="2200694"/>
                    <a:pt x="4485832" y="2211049"/>
                    <a:pt x="4473058" y="2211049"/>
                  </a:cubicBezTo>
                  <a:lnTo>
                    <a:pt x="23129" y="2211049"/>
                  </a:lnTo>
                  <a:cubicBezTo>
                    <a:pt x="10355" y="2211049"/>
                    <a:pt x="0" y="2200694"/>
                    <a:pt x="0" y="2187920"/>
                  </a:cubicBezTo>
                  <a:lnTo>
                    <a:pt x="0" y="23129"/>
                  </a:lnTo>
                  <a:cubicBezTo>
                    <a:pt x="0" y="10355"/>
                    <a:pt x="10355" y="0"/>
                    <a:pt x="23129" y="0"/>
                  </a:cubicBezTo>
                  <a:close/>
                </a:path>
              </a:pathLst>
            </a:custGeom>
            <a:solidFill>
              <a:srgbClr val="FFFFFF"/>
            </a:solidFill>
          </p:spPr>
          <p:txBody>
            <a:bodyPr/>
            <a:lstStyle/>
            <a:p>
              <a:endParaRPr lang="en-US"/>
            </a:p>
          </p:txBody>
        </p:sp>
        <p:sp>
          <p:nvSpPr>
            <p:cNvPr id="4" name="TextBox 4"/>
            <p:cNvSpPr txBox="1"/>
            <p:nvPr/>
          </p:nvSpPr>
          <p:spPr>
            <a:xfrm>
              <a:off x="0" y="-38100"/>
              <a:ext cx="4496187" cy="224914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982496" y="1874538"/>
            <a:ext cx="11716551" cy="2504210"/>
          </a:xfrm>
          <a:prstGeom prst="rect">
            <a:avLst/>
          </a:prstGeom>
        </p:spPr>
        <p:txBody>
          <a:bodyPr wrap="square" lIns="0" tIns="0" rIns="0" bIns="0" rtlCol="0" anchor="t">
            <a:spAutoFit/>
          </a:bodyPr>
          <a:lstStyle/>
          <a:p>
            <a:r>
              <a:rPr lang="en-GB" sz="5400" b="1" dirty="0">
                <a:solidFill>
                  <a:srgbClr val="002957"/>
                </a:solidFill>
                <a:latin typeface="Montserrat Bold"/>
                <a:ea typeface="Montserrat Bold"/>
                <a:cs typeface="Montserrat Bold"/>
                <a:sym typeface="Montserrat Bold"/>
              </a:rPr>
              <a:t>Bayesian Networks and Synthetic Data Generation for Subsistence Retail Analytics:</a:t>
            </a:r>
            <a:endParaRPr lang="en-US" sz="5400" b="1" dirty="0">
              <a:solidFill>
                <a:srgbClr val="002957"/>
              </a:solidFill>
              <a:latin typeface="Montserrat Bold"/>
              <a:ea typeface="Montserrat Bold"/>
              <a:cs typeface="Montserrat Bold"/>
              <a:sym typeface="Montserrat Bold"/>
            </a:endParaRPr>
          </a:p>
        </p:txBody>
      </p:sp>
      <p:sp>
        <p:nvSpPr>
          <p:cNvPr id="6" name="Freeform 6"/>
          <p:cNvSpPr/>
          <p:nvPr/>
        </p:nvSpPr>
        <p:spPr>
          <a:xfrm>
            <a:off x="0" y="-216749"/>
            <a:ext cx="5119038" cy="10720499"/>
          </a:xfrm>
          <a:custGeom>
            <a:avLst/>
            <a:gdLst/>
            <a:ahLst/>
            <a:cxnLst/>
            <a:rect l="l" t="t" r="r" b="b"/>
            <a:pathLst>
              <a:path w="5119038" h="10720499">
                <a:moveTo>
                  <a:pt x="0" y="0"/>
                </a:moveTo>
                <a:lnTo>
                  <a:pt x="5119038" y="0"/>
                </a:lnTo>
                <a:lnTo>
                  <a:pt x="5119038" y="10720498"/>
                </a:lnTo>
                <a:lnTo>
                  <a:pt x="0" y="10720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6334288" y="1255395"/>
            <a:ext cx="2011508" cy="359557"/>
          </a:xfrm>
          <a:custGeom>
            <a:avLst/>
            <a:gdLst/>
            <a:ahLst/>
            <a:cxnLst/>
            <a:rect l="l" t="t" r="r" b="b"/>
            <a:pathLst>
              <a:path w="2011508" h="359557">
                <a:moveTo>
                  <a:pt x="0" y="0"/>
                </a:moveTo>
                <a:lnTo>
                  <a:pt x="2011507" y="0"/>
                </a:lnTo>
                <a:lnTo>
                  <a:pt x="2011507" y="359557"/>
                </a:lnTo>
                <a:lnTo>
                  <a:pt x="0" y="3595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247792" y="953133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6492154" y="8199687"/>
            <a:ext cx="975713" cy="267101"/>
          </a:xfrm>
          <a:custGeom>
            <a:avLst/>
            <a:gdLst/>
            <a:ahLst/>
            <a:cxnLst/>
            <a:rect l="l" t="t" r="r" b="b"/>
            <a:pathLst>
              <a:path w="975713" h="267101">
                <a:moveTo>
                  <a:pt x="0" y="0"/>
                </a:moveTo>
                <a:lnTo>
                  <a:pt x="975712" y="0"/>
                </a:lnTo>
                <a:lnTo>
                  <a:pt x="975712" y="267101"/>
                </a:lnTo>
                <a:lnTo>
                  <a:pt x="0" y="2671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7144217" y="4859713"/>
            <a:ext cx="3999564" cy="617982"/>
          </a:xfrm>
          <a:prstGeom prst="rect">
            <a:avLst/>
          </a:prstGeom>
        </p:spPr>
        <p:txBody>
          <a:bodyPr lIns="0" tIns="0" rIns="0" bIns="0" rtlCol="0" anchor="t">
            <a:spAutoFit/>
          </a:bodyPr>
          <a:lstStyle/>
          <a:p>
            <a:pPr algn="r">
              <a:lnSpc>
                <a:spcPts val="4913"/>
              </a:lnSpc>
            </a:pPr>
            <a:r>
              <a:rPr lang="en-US" sz="3899" b="1" dirty="0">
                <a:solidFill>
                  <a:srgbClr val="002957"/>
                </a:solidFill>
                <a:latin typeface="Montserrat Bold"/>
                <a:ea typeface="Montserrat Bold"/>
                <a:cs typeface="Montserrat Bold"/>
                <a:sym typeface="Montserrat Bold"/>
              </a:rPr>
              <a:t>GROUP 4:</a:t>
            </a:r>
          </a:p>
        </p:txBody>
      </p:sp>
      <p:sp>
        <p:nvSpPr>
          <p:cNvPr id="18" name="TextBox 18"/>
          <p:cNvSpPr txBox="1"/>
          <p:nvPr/>
        </p:nvSpPr>
        <p:spPr>
          <a:xfrm>
            <a:off x="6261700" y="5706406"/>
            <a:ext cx="5385935" cy="1045543"/>
          </a:xfrm>
          <a:prstGeom prst="rect">
            <a:avLst/>
          </a:prstGeom>
        </p:spPr>
        <p:txBody>
          <a:bodyPr lIns="0" tIns="0" rIns="0" bIns="0" rtlCol="0" anchor="t">
            <a:spAutoFit/>
          </a:bodyPr>
          <a:lstStyle/>
          <a:p>
            <a:pPr algn="just">
              <a:lnSpc>
                <a:spcPct val="150000"/>
              </a:lnSpc>
            </a:pPr>
            <a:r>
              <a:rPr lang="en-US" sz="2400" dirty="0">
                <a:solidFill>
                  <a:srgbClr val="002957"/>
                </a:solidFill>
                <a:latin typeface="Montserrat Bold" panose="00000800000000000000" pitchFamily="2" charset="0"/>
                <a:ea typeface="Canva Sans"/>
                <a:cs typeface="Canva Sans"/>
                <a:sym typeface="Canva Sans"/>
              </a:rPr>
              <a:t>MLAMBO MICHELLE - 2019054895  </a:t>
            </a:r>
          </a:p>
          <a:p>
            <a:pPr algn="just">
              <a:lnSpc>
                <a:spcPct val="150000"/>
              </a:lnSpc>
            </a:pPr>
            <a:r>
              <a:rPr lang="en-US" sz="2400" dirty="0">
                <a:solidFill>
                  <a:srgbClr val="002957"/>
                </a:solidFill>
                <a:latin typeface="Montserrat Bold" panose="00000800000000000000" pitchFamily="2" charset="0"/>
                <a:ea typeface="Canva Sans"/>
                <a:cs typeface="Canva Sans"/>
                <a:sym typeface="Canva Sans"/>
              </a:rPr>
              <a:t>MHLAULI AYANDA - 2021442765</a:t>
            </a:r>
          </a:p>
        </p:txBody>
      </p:sp>
      <p:cxnSp>
        <p:nvCxnSpPr>
          <p:cNvPr id="21" name="Straight Connector 20">
            <a:extLst>
              <a:ext uri="{FF2B5EF4-FFF2-40B4-BE49-F238E27FC236}">
                <a16:creationId xmlns:a16="http://schemas.microsoft.com/office/drawing/2014/main" id="{B542A66C-C23C-FA8D-4C9D-FFCEBF86199F}"/>
              </a:ext>
            </a:extLst>
          </p:cNvPr>
          <p:cNvCxnSpPr/>
          <p:nvPr/>
        </p:nvCxnSpPr>
        <p:spPr>
          <a:xfrm>
            <a:off x="5982496" y="4378748"/>
            <a:ext cx="11700000" cy="0"/>
          </a:xfrm>
          <a:prstGeom prst="line">
            <a:avLst/>
          </a:prstGeom>
        </p:spPr>
        <p:style>
          <a:lnRef idx="3">
            <a:schemeClr val="dk1"/>
          </a:lnRef>
          <a:fillRef idx="0">
            <a:schemeClr val="dk1"/>
          </a:fillRef>
          <a:effectRef idx="2">
            <a:schemeClr val="dk1"/>
          </a:effectRef>
          <a:fontRef idx="minor">
            <a:schemeClr val="tx1"/>
          </a:fontRef>
        </p:style>
      </p:cxnSp>
      <p:sp>
        <p:nvSpPr>
          <p:cNvPr id="22" name="TextBox 17">
            <a:extLst>
              <a:ext uri="{FF2B5EF4-FFF2-40B4-BE49-F238E27FC236}">
                <a16:creationId xmlns:a16="http://schemas.microsoft.com/office/drawing/2014/main" id="{285C5477-D65E-7CB6-84F0-68A8901A5E14}"/>
              </a:ext>
            </a:extLst>
          </p:cNvPr>
          <p:cNvSpPr txBox="1"/>
          <p:nvPr/>
        </p:nvSpPr>
        <p:spPr>
          <a:xfrm>
            <a:off x="3124199" y="9583401"/>
            <a:ext cx="11844000" cy="492443"/>
          </a:xfrm>
          <a:prstGeom prst="rect">
            <a:avLst/>
          </a:prstGeom>
        </p:spPr>
        <p:txBody>
          <a:bodyPr wrap="square" lIns="0" tIns="0" rIns="0" bIns="0" rtlCol="0" anchor="t">
            <a:spAutoFit/>
          </a:bodyPr>
          <a:lstStyle/>
          <a:p>
            <a:r>
              <a:rPr lang="en-GB" sz="3200" dirty="0">
                <a:solidFill>
                  <a:schemeClr val="bg1">
                    <a:lumMod val="95000"/>
                  </a:schemeClr>
                </a:solidFill>
                <a:latin typeface="Montserrat Bold" panose="00000800000000000000" pitchFamily="2" charset="0"/>
              </a:rPr>
              <a:t>EDAB6808 | University of the Free State | October 2025</a:t>
            </a:r>
            <a:endParaRPr lang="en-ZA" sz="6000" dirty="0">
              <a:solidFill>
                <a:schemeClr val="bg1">
                  <a:lumMod val="95000"/>
                </a:schemeClr>
              </a:solidFill>
              <a:effectLst/>
              <a:latin typeface="Montserrat Bold" panose="00000800000000000000" pitchFamily="2" charset="0"/>
            </a:endParaRPr>
          </a:p>
        </p:txBody>
      </p:sp>
      <p:cxnSp>
        <p:nvCxnSpPr>
          <p:cNvPr id="24" name="Straight Connector 23">
            <a:extLst>
              <a:ext uri="{FF2B5EF4-FFF2-40B4-BE49-F238E27FC236}">
                <a16:creationId xmlns:a16="http://schemas.microsoft.com/office/drawing/2014/main" id="{DA44CC64-F0BC-4363-EB44-18E4064EC30D}"/>
              </a:ext>
            </a:extLst>
          </p:cNvPr>
          <p:cNvCxnSpPr/>
          <p:nvPr/>
        </p:nvCxnSpPr>
        <p:spPr>
          <a:xfrm>
            <a:off x="11832496" y="5071169"/>
            <a:ext cx="0" cy="3729931"/>
          </a:xfrm>
          <a:prstGeom prst="line">
            <a:avLst/>
          </a:prstGeom>
        </p:spPr>
        <p:style>
          <a:lnRef idx="3">
            <a:schemeClr val="accent1"/>
          </a:lnRef>
          <a:fillRef idx="0">
            <a:schemeClr val="accent1"/>
          </a:fillRef>
          <a:effectRef idx="2">
            <a:schemeClr val="accent1"/>
          </a:effectRef>
          <a:fontRef idx="minor">
            <a:schemeClr val="tx1"/>
          </a:fontRef>
        </p:style>
      </p:cxnSp>
      <p:sp>
        <p:nvSpPr>
          <p:cNvPr id="25" name="TextBox 17">
            <a:extLst>
              <a:ext uri="{FF2B5EF4-FFF2-40B4-BE49-F238E27FC236}">
                <a16:creationId xmlns:a16="http://schemas.microsoft.com/office/drawing/2014/main" id="{A08E0772-CA63-2CC2-BA27-F79FF16A5274}"/>
              </a:ext>
            </a:extLst>
          </p:cNvPr>
          <p:cNvSpPr txBox="1"/>
          <p:nvPr/>
        </p:nvSpPr>
        <p:spPr>
          <a:xfrm>
            <a:off x="11647635" y="4870523"/>
            <a:ext cx="3999564" cy="594843"/>
          </a:xfrm>
          <a:prstGeom prst="rect">
            <a:avLst/>
          </a:prstGeom>
        </p:spPr>
        <p:txBody>
          <a:bodyPr lIns="0" tIns="0" rIns="0" bIns="0" rtlCol="0" anchor="t">
            <a:spAutoFit/>
          </a:bodyPr>
          <a:lstStyle/>
          <a:p>
            <a:pPr algn="r">
              <a:lnSpc>
                <a:spcPts val="4913"/>
              </a:lnSpc>
            </a:pPr>
            <a:r>
              <a:rPr lang="en-US" sz="3899" b="1" dirty="0">
                <a:solidFill>
                  <a:srgbClr val="002957"/>
                </a:solidFill>
                <a:latin typeface="Montserrat Bold"/>
                <a:ea typeface="Montserrat Bold"/>
                <a:cs typeface="Montserrat Bold"/>
                <a:sym typeface="Montserrat Bold"/>
              </a:rPr>
              <a:t>ASSESSOR:</a:t>
            </a:r>
          </a:p>
        </p:txBody>
      </p:sp>
      <p:sp>
        <p:nvSpPr>
          <p:cNvPr id="26" name="TextBox 18">
            <a:extLst>
              <a:ext uri="{FF2B5EF4-FFF2-40B4-BE49-F238E27FC236}">
                <a16:creationId xmlns:a16="http://schemas.microsoft.com/office/drawing/2014/main" id="{758A4621-5B15-4025-4CF9-7E481DD0E6B6}"/>
              </a:ext>
            </a:extLst>
          </p:cNvPr>
          <p:cNvSpPr txBox="1"/>
          <p:nvPr/>
        </p:nvSpPr>
        <p:spPr>
          <a:xfrm>
            <a:off x="11946157" y="5665487"/>
            <a:ext cx="5385935" cy="1599540"/>
          </a:xfrm>
          <a:prstGeom prst="rect">
            <a:avLst/>
          </a:prstGeom>
        </p:spPr>
        <p:txBody>
          <a:bodyPr lIns="0" tIns="0" rIns="0" bIns="0" rtlCol="0" anchor="t">
            <a:spAutoFit/>
          </a:bodyPr>
          <a:lstStyle/>
          <a:p>
            <a:pPr algn="just">
              <a:lnSpc>
                <a:spcPct val="150000"/>
              </a:lnSpc>
            </a:pPr>
            <a:r>
              <a:rPr lang="en-US" sz="2400" dirty="0">
                <a:solidFill>
                  <a:srgbClr val="002957"/>
                </a:solidFill>
                <a:latin typeface="Montserrat Bold" panose="00000800000000000000" pitchFamily="2" charset="0"/>
                <a:ea typeface="Canva Sans"/>
                <a:cs typeface="Canva Sans"/>
                <a:sym typeface="Canva Sans"/>
              </a:rPr>
              <a:t>Dr. </a:t>
            </a:r>
            <a:r>
              <a:rPr lang="en-US" sz="2400" dirty="0" err="1">
                <a:solidFill>
                  <a:srgbClr val="002957"/>
                </a:solidFill>
                <a:latin typeface="Montserrat Bold" panose="00000800000000000000" pitchFamily="2" charset="0"/>
                <a:ea typeface="Canva Sans"/>
                <a:cs typeface="Canva Sans"/>
                <a:sym typeface="Canva Sans"/>
              </a:rPr>
              <a:t>Herkulaas</a:t>
            </a:r>
            <a:r>
              <a:rPr lang="en-US" sz="2400" dirty="0">
                <a:solidFill>
                  <a:srgbClr val="002957"/>
                </a:solidFill>
                <a:latin typeface="Montserrat Bold" panose="00000800000000000000" pitchFamily="2" charset="0"/>
                <a:ea typeface="Canva Sans"/>
                <a:cs typeface="Canva Sans"/>
                <a:sym typeface="Canva Sans"/>
              </a:rPr>
              <a:t> </a:t>
            </a:r>
            <a:r>
              <a:rPr lang="en-US" sz="2400" dirty="0" err="1">
                <a:solidFill>
                  <a:srgbClr val="002957"/>
                </a:solidFill>
                <a:latin typeface="Montserrat Bold" panose="00000800000000000000" pitchFamily="2" charset="0"/>
                <a:ea typeface="Canva Sans"/>
                <a:cs typeface="Canva Sans"/>
                <a:sym typeface="Canva Sans"/>
              </a:rPr>
              <a:t>MvE</a:t>
            </a:r>
            <a:r>
              <a:rPr lang="en-US" sz="2400" dirty="0">
                <a:solidFill>
                  <a:srgbClr val="002957"/>
                </a:solidFill>
                <a:latin typeface="Montserrat Bold" panose="00000800000000000000" pitchFamily="2" charset="0"/>
                <a:ea typeface="Canva Sans"/>
                <a:cs typeface="Canva Sans"/>
                <a:sym typeface="Canva Sans"/>
              </a:rPr>
              <a:t> Combrink.</a:t>
            </a:r>
          </a:p>
          <a:p>
            <a:pPr algn="just">
              <a:lnSpc>
                <a:spcPct val="150000"/>
              </a:lnSpc>
            </a:pPr>
            <a:r>
              <a:rPr lang="en-US" sz="2400" dirty="0">
                <a:solidFill>
                  <a:srgbClr val="002957"/>
                </a:solidFill>
                <a:latin typeface="Montserrat Bold" panose="00000800000000000000" pitchFamily="2" charset="0"/>
                <a:ea typeface="Canva Sans"/>
                <a:cs typeface="Canva Sans"/>
                <a:sym typeface="Canva Sans"/>
              </a:rPr>
              <a:t>Dr. Nyashadzashe </a:t>
            </a:r>
            <a:r>
              <a:rPr lang="en-US" sz="2400" dirty="0" err="1">
                <a:solidFill>
                  <a:srgbClr val="002957"/>
                </a:solidFill>
                <a:latin typeface="Montserrat Bold" panose="00000800000000000000" pitchFamily="2" charset="0"/>
                <a:ea typeface="Canva Sans"/>
                <a:cs typeface="Canva Sans"/>
                <a:sym typeface="Canva Sans"/>
              </a:rPr>
              <a:t>Tamuka</a:t>
            </a:r>
            <a:r>
              <a:rPr lang="en-US" sz="2400" dirty="0">
                <a:solidFill>
                  <a:srgbClr val="002957"/>
                </a:solidFill>
                <a:latin typeface="Montserrat Bold" panose="00000800000000000000" pitchFamily="2" charset="0"/>
                <a:ea typeface="Canva Sans"/>
                <a:cs typeface="Canva Sans"/>
                <a:sym typeface="Canva Sans"/>
              </a:rPr>
              <a:t>.</a:t>
            </a:r>
          </a:p>
          <a:p>
            <a:pPr algn="just">
              <a:lnSpc>
                <a:spcPct val="150000"/>
              </a:lnSpc>
            </a:pPr>
            <a:r>
              <a:rPr lang="en-US" sz="2400" dirty="0">
                <a:solidFill>
                  <a:srgbClr val="002957"/>
                </a:solidFill>
                <a:latin typeface="Montserrat Bold" panose="00000800000000000000" pitchFamily="2" charset="0"/>
                <a:ea typeface="Canva Sans"/>
                <a:cs typeface="Canva Sans"/>
                <a:sym typeface="Canva Sans"/>
              </a:rPr>
              <a:t>Miss. </a:t>
            </a:r>
            <a:r>
              <a:rPr lang="en-US" sz="2400" dirty="0" err="1">
                <a:solidFill>
                  <a:srgbClr val="002957"/>
                </a:solidFill>
                <a:latin typeface="Montserrat Bold" panose="00000800000000000000" pitchFamily="2" charset="0"/>
                <a:ea typeface="Canva Sans"/>
                <a:cs typeface="Canva Sans"/>
                <a:sym typeface="Canva Sans"/>
              </a:rPr>
              <a:t>Valusha</a:t>
            </a:r>
            <a:r>
              <a:rPr lang="en-US" sz="2400" dirty="0">
                <a:solidFill>
                  <a:srgbClr val="002957"/>
                </a:solidFill>
                <a:latin typeface="Montserrat Bold" panose="00000800000000000000" pitchFamily="2" charset="0"/>
                <a:ea typeface="Canva Sans"/>
                <a:cs typeface="Canva Sans"/>
                <a:sym typeface="Canva Sans"/>
              </a:rPr>
              <a:t> </a:t>
            </a:r>
            <a:r>
              <a:rPr lang="en-US" sz="2400" dirty="0" err="1">
                <a:solidFill>
                  <a:srgbClr val="002957"/>
                </a:solidFill>
                <a:latin typeface="Montserrat Bold" panose="00000800000000000000" pitchFamily="2" charset="0"/>
                <a:ea typeface="Canva Sans"/>
                <a:cs typeface="Canva Sans"/>
                <a:sym typeface="Canva Sans"/>
              </a:rPr>
              <a:t>Oelofse</a:t>
            </a:r>
            <a:r>
              <a:rPr lang="en-US" sz="2400" dirty="0">
                <a:solidFill>
                  <a:srgbClr val="002957"/>
                </a:solidFill>
                <a:latin typeface="Montserrat Bold" panose="00000800000000000000" pitchFamily="2" charset="0"/>
                <a:ea typeface="Canva Sans"/>
                <a:cs typeface="Canva Sans"/>
                <a:sym typeface="Canva Sans"/>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0FC54CAB-3C82-2F82-9C2E-70625EF4F4A4}"/>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C02BAEB9-9450-237C-F622-48685518B13F}"/>
              </a:ext>
            </a:extLst>
          </p:cNvPr>
          <p:cNvPicPr>
            <a:picLocks noChangeAspect="1"/>
          </p:cNvPicPr>
          <p:nvPr/>
        </p:nvPicPr>
        <p:blipFill>
          <a:blip r:embed="rId3">
            <a:alphaModFix amt="85000"/>
          </a:blip>
          <a:stretch>
            <a:fillRect/>
          </a:stretch>
        </p:blipFill>
        <p:spPr>
          <a:xfrm rot="16481168">
            <a:off x="9747374" y="7182357"/>
            <a:ext cx="7802589" cy="7894384"/>
          </a:xfrm>
          <a:prstGeom prst="rect">
            <a:avLst/>
          </a:prstGeom>
        </p:spPr>
      </p:pic>
      <p:sp>
        <p:nvSpPr>
          <p:cNvPr id="23" name="Rectangle 22">
            <a:extLst>
              <a:ext uri="{FF2B5EF4-FFF2-40B4-BE49-F238E27FC236}">
                <a16:creationId xmlns:a16="http://schemas.microsoft.com/office/drawing/2014/main" id="{9A785068-1DAF-B10F-C025-4869AB4705F4}"/>
              </a:ext>
            </a:extLst>
          </p:cNvPr>
          <p:cNvSpPr/>
          <p:nvPr/>
        </p:nvSpPr>
        <p:spPr>
          <a:xfrm>
            <a:off x="10825573" y="7097294"/>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 name="Picture 3">
            <a:extLst>
              <a:ext uri="{FF2B5EF4-FFF2-40B4-BE49-F238E27FC236}">
                <a16:creationId xmlns:a16="http://schemas.microsoft.com/office/drawing/2014/main" id="{0D7FA9E1-AD0E-3A2B-7E90-77E88D9BF759}"/>
              </a:ext>
            </a:extLst>
          </p:cNvPr>
          <p:cNvPicPr>
            <a:picLocks noChangeAspect="1"/>
          </p:cNvPicPr>
          <p:nvPr/>
        </p:nvPicPr>
        <p:blipFill>
          <a:blip r:embed="rId4"/>
          <a:stretch>
            <a:fillRect/>
          </a:stretch>
        </p:blipFill>
        <p:spPr>
          <a:xfrm rot="6329994">
            <a:off x="5799142" y="7535889"/>
            <a:ext cx="4129601" cy="4129601"/>
          </a:xfrm>
          <a:prstGeom prst="rect">
            <a:avLst/>
          </a:prstGeom>
        </p:spPr>
      </p:pic>
      <p:pic>
        <p:nvPicPr>
          <p:cNvPr id="5122" name="Picture 2" descr="Network PNG Images Transparent Free Download | PNGMart">
            <a:extLst>
              <a:ext uri="{FF2B5EF4-FFF2-40B4-BE49-F238E27FC236}">
                <a16:creationId xmlns:a16="http://schemas.microsoft.com/office/drawing/2014/main" id="{6AA177CB-BE1E-41E5-66FA-5052D5F1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196216">
            <a:off x="-962123" y="5613058"/>
            <a:ext cx="6172200" cy="609321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4FDEA6A-9A62-4CE9-CEE2-82BD8FB37EF4}"/>
              </a:ext>
            </a:extLst>
          </p:cNvPr>
          <p:cNvSpPr/>
          <p:nvPr/>
        </p:nvSpPr>
        <p:spPr>
          <a:xfrm>
            <a:off x="1798936" y="7073485"/>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67F6E53E-8042-870E-6149-106CB0EF2E13}"/>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7">
            <a:extLst>
              <a:ext uri="{FF2B5EF4-FFF2-40B4-BE49-F238E27FC236}">
                <a16:creationId xmlns:a16="http://schemas.microsoft.com/office/drawing/2014/main" id="{42595DE9-D6F9-787E-EA02-97044C2E2F5E}"/>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39" name="Picture 38">
            <a:extLst>
              <a:ext uri="{FF2B5EF4-FFF2-40B4-BE49-F238E27FC236}">
                <a16:creationId xmlns:a16="http://schemas.microsoft.com/office/drawing/2014/main" id="{8F24FE2E-8E26-CCE5-6DD0-99FAB05EC682}"/>
              </a:ext>
            </a:extLst>
          </p:cNvPr>
          <p:cNvPicPr>
            <a:picLocks noChangeAspect="1"/>
          </p:cNvPicPr>
          <p:nvPr/>
        </p:nvPicPr>
        <p:blipFill>
          <a:blip r:embed="rId3">
            <a:alphaModFix amt="85000"/>
          </a:blip>
          <a:stretch>
            <a:fillRect/>
          </a:stretch>
        </p:blipFill>
        <p:spPr>
          <a:xfrm rot="4066407">
            <a:off x="17481890" y="7569577"/>
            <a:ext cx="7802589" cy="7894384"/>
          </a:xfrm>
          <a:prstGeom prst="rect">
            <a:avLst/>
          </a:prstGeom>
        </p:spPr>
      </p:pic>
      <p:sp>
        <p:nvSpPr>
          <p:cNvPr id="2" name="TextBox 3">
            <a:extLst>
              <a:ext uri="{FF2B5EF4-FFF2-40B4-BE49-F238E27FC236}">
                <a16:creationId xmlns:a16="http://schemas.microsoft.com/office/drawing/2014/main" id="{CF14C9AF-C6FC-04EE-FA96-37BB4BD3E458}"/>
              </a:ext>
            </a:extLst>
          </p:cNvPr>
          <p:cNvSpPr txBox="1"/>
          <p:nvPr/>
        </p:nvSpPr>
        <p:spPr>
          <a:xfrm>
            <a:off x="381000" y="106200"/>
            <a:ext cx="14630400"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SMOTE: Synthetic Data </a:t>
            </a:r>
          </a:p>
        </p:txBody>
      </p:sp>
      <p:sp>
        <p:nvSpPr>
          <p:cNvPr id="19" name="TextBox 18">
            <a:extLst>
              <a:ext uri="{FF2B5EF4-FFF2-40B4-BE49-F238E27FC236}">
                <a16:creationId xmlns:a16="http://schemas.microsoft.com/office/drawing/2014/main" id="{871FB2EC-2DBE-A9F6-F316-A69970626914}"/>
              </a:ext>
            </a:extLst>
          </p:cNvPr>
          <p:cNvSpPr txBox="1"/>
          <p:nvPr/>
        </p:nvSpPr>
        <p:spPr>
          <a:xfrm>
            <a:off x="179122" y="1451651"/>
            <a:ext cx="17726829" cy="830997"/>
          </a:xfrm>
          <a:prstGeom prst="rect">
            <a:avLst/>
          </a:prstGeom>
          <a:noFill/>
        </p:spPr>
        <p:txBody>
          <a:bodyPr wrap="square">
            <a:spAutoFit/>
          </a:bodyPr>
          <a:lstStyle/>
          <a:p>
            <a:r>
              <a:rPr lang="en-ZA" sz="2400" dirty="0">
                <a:latin typeface="Gill Sans MT" panose="020B0502020104020203" pitchFamily="34" charset="0"/>
              </a:rPr>
              <a:t>Algorithm for balancing imbalanced datasets (Chawla et al., 2002). Generates synthetic samples by interpolating between existing minority class examples</a:t>
            </a:r>
          </a:p>
        </p:txBody>
      </p:sp>
      <p:pic>
        <p:nvPicPr>
          <p:cNvPr id="4107" name="Picture 11">
            <a:extLst>
              <a:ext uri="{FF2B5EF4-FFF2-40B4-BE49-F238E27FC236}">
                <a16:creationId xmlns:a16="http://schemas.microsoft.com/office/drawing/2014/main" id="{691FF7F2-559B-9FC7-B1B4-717734301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348" y="2554930"/>
            <a:ext cx="9004489" cy="4378544"/>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a:extLst>
              <a:ext uri="{FF2B5EF4-FFF2-40B4-BE49-F238E27FC236}">
                <a16:creationId xmlns:a16="http://schemas.microsoft.com/office/drawing/2014/main" id="{EFD51A43-79FF-1FDA-26D3-120C1B1BC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4168" y="2554930"/>
            <a:ext cx="8783661" cy="4378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Table 19">
            <a:extLst>
              <a:ext uri="{FF2B5EF4-FFF2-40B4-BE49-F238E27FC236}">
                <a16:creationId xmlns:a16="http://schemas.microsoft.com/office/drawing/2014/main" id="{F5F0E33A-BE70-A967-5AD4-0C4ADD70FBAD}"/>
              </a:ext>
            </a:extLst>
          </p:cNvPr>
          <p:cNvGraphicFramePr>
            <a:graphicFrameLocks noGrp="1"/>
          </p:cNvGraphicFramePr>
          <p:nvPr>
            <p:extLst>
              <p:ext uri="{D42A27DB-BD31-4B8C-83A1-F6EECF244321}">
                <p14:modId xmlns:p14="http://schemas.microsoft.com/office/powerpoint/2010/main" val="2272382867"/>
              </p:ext>
            </p:extLst>
          </p:nvPr>
        </p:nvGraphicFramePr>
        <p:xfrm>
          <a:off x="1850524" y="7097293"/>
          <a:ext cx="5837311" cy="2834141"/>
        </p:xfrm>
        <a:graphic>
          <a:graphicData uri="http://schemas.openxmlformats.org/drawingml/2006/table">
            <a:tbl>
              <a:tblPr>
                <a:tableStyleId>{9D7B26C5-4107-4FEC-AEDC-1716B250A1EF}</a:tableStyleId>
              </a:tblPr>
              <a:tblGrid>
                <a:gridCol w="978509">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045991">
                  <a:extLst>
                    <a:ext uri="{9D8B030D-6E8A-4147-A177-3AD203B41FA5}">
                      <a16:colId xmlns:a16="http://schemas.microsoft.com/office/drawing/2014/main" val="3167202869"/>
                    </a:ext>
                  </a:extLst>
                </a:gridCol>
                <a:gridCol w="1282185">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Accuracy</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Precision</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Recall</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F1 Score</a:t>
                      </a: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0.668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0.668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0.668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0.668</a:t>
                      </a:r>
                    </a:p>
                  </a:txBody>
                  <a:tcPr anchor="ctr"/>
                </a:tc>
                <a:extLst>
                  <a:ext uri="{0D108BD9-81ED-4DB2-BD59-A6C34878D82A}">
                    <a16:rowId xmlns:a16="http://schemas.microsoft.com/office/drawing/2014/main" val="1980613479"/>
                  </a:ext>
                </a:extLst>
              </a:tr>
              <a:tr h="467544">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0.583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0.583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0.583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0.583</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0.652</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0.652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0.652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0.652</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0.607</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0.607</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0.607</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0.607</a:t>
                      </a:r>
                    </a:p>
                  </a:txBody>
                  <a:tcPr anchor="ctr"/>
                </a:tc>
                <a:extLst>
                  <a:ext uri="{0D108BD9-81ED-4DB2-BD59-A6C34878D82A}">
                    <a16:rowId xmlns:a16="http://schemas.microsoft.com/office/drawing/2014/main" val="651666201"/>
                  </a:ext>
                </a:extLst>
              </a:tr>
            </a:tbl>
          </a:graphicData>
        </a:graphic>
      </p:graphicFrame>
      <p:graphicFrame>
        <p:nvGraphicFramePr>
          <p:cNvPr id="22" name="Table 21">
            <a:extLst>
              <a:ext uri="{FF2B5EF4-FFF2-40B4-BE49-F238E27FC236}">
                <a16:creationId xmlns:a16="http://schemas.microsoft.com/office/drawing/2014/main" id="{541C8696-A440-6ECD-CC7D-503F0977A124}"/>
              </a:ext>
            </a:extLst>
          </p:cNvPr>
          <p:cNvGraphicFramePr>
            <a:graphicFrameLocks noGrp="1"/>
          </p:cNvGraphicFramePr>
          <p:nvPr>
            <p:extLst>
              <p:ext uri="{D42A27DB-BD31-4B8C-83A1-F6EECF244321}">
                <p14:modId xmlns:p14="http://schemas.microsoft.com/office/powerpoint/2010/main" val="4112545775"/>
              </p:ext>
            </p:extLst>
          </p:nvPr>
        </p:nvGraphicFramePr>
        <p:xfrm>
          <a:off x="10825573" y="7097293"/>
          <a:ext cx="5837311" cy="2893664"/>
        </p:xfrm>
        <a:graphic>
          <a:graphicData uri="http://schemas.openxmlformats.org/drawingml/2006/table">
            <a:tbl>
              <a:tblPr>
                <a:tableStyleId>{9D7B26C5-4107-4FEC-AEDC-1716B250A1EF}</a:tableStyleId>
              </a:tblPr>
              <a:tblGrid>
                <a:gridCol w="978510">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137343">
                  <a:extLst>
                    <a:ext uri="{9D8B030D-6E8A-4147-A177-3AD203B41FA5}">
                      <a16:colId xmlns:a16="http://schemas.microsoft.com/office/drawing/2014/main" val="3167202869"/>
                    </a:ext>
                  </a:extLst>
                </a:gridCol>
                <a:gridCol w="1190832">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600" b="1" kern="1200" dirty="0">
                          <a:solidFill>
                            <a:schemeClr val="dk1"/>
                          </a:solidFill>
                        </a:rPr>
                        <a:t>Accuracy</a:t>
                      </a:r>
                      <a:endParaRPr lang="en-ZA" sz="1600" b="1" kern="1200" dirty="0">
                        <a:solidFill>
                          <a:schemeClr val="dk1"/>
                        </a:solidFill>
                        <a:latin typeface="Gill Sans MT" panose="020B0502020104020203" pitchFamily="34" charset="0"/>
                        <a:ea typeface="+mn-ea"/>
                        <a:cs typeface="+mn-cs"/>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Precision</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Recall</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F1 Score</a:t>
                      </a:r>
                      <a:endParaRPr lang="en-ZA" sz="20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0.765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0.765</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0.765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0.765</a:t>
                      </a:r>
                    </a:p>
                  </a:txBody>
                  <a:tcPr anchor="ctr"/>
                </a:tc>
                <a:extLst>
                  <a:ext uri="{0D108BD9-81ED-4DB2-BD59-A6C34878D82A}">
                    <a16:rowId xmlns:a16="http://schemas.microsoft.com/office/drawing/2014/main" val="1980613479"/>
                  </a:ext>
                </a:extLst>
              </a:tr>
              <a:tr h="527067">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0.719</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0.719</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0.719</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0.719</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0.682</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0.682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0.682</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0.692</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0.692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0.692</a:t>
                      </a:r>
                    </a:p>
                  </a:txBody>
                  <a:tcPr anchor="ctr"/>
                </a:tc>
                <a:extLst>
                  <a:ext uri="{0D108BD9-81ED-4DB2-BD59-A6C34878D82A}">
                    <a16:rowId xmlns:a16="http://schemas.microsoft.com/office/drawing/2014/main" val="651666201"/>
                  </a:ext>
                </a:extLst>
              </a:tr>
            </a:tbl>
          </a:graphicData>
        </a:graphic>
      </p:graphicFrame>
      <p:sp>
        <p:nvSpPr>
          <p:cNvPr id="24" name="TextBox 23">
            <a:extLst>
              <a:ext uri="{FF2B5EF4-FFF2-40B4-BE49-F238E27FC236}">
                <a16:creationId xmlns:a16="http://schemas.microsoft.com/office/drawing/2014/main" id="{874ACDC6-0E14-0D98-015E-2EBBEF7D1250}"/>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09</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463570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D0E948F0-2EBB-5414-C246-1B93D5EA1526}"/>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B68237F1-BD9A-6D10-4A89-682497CC5D07}"/>
              </a:ext>
            </a:extLst>
          </p:cNvPr>
          <p:cNvPicPr>
            <a:picLocks noChangeAspect="1"/>
          </p:cNvPicPr>
          <p:nvPr/>
        </p:nvPicPr>
        <p:blipFill>
          <a:blip r:embed="rId3">
            <a:alphaModFix amt="85000"/>
          </a:blip>
          <a:stretch>
            <a:fillRect/>
          </a:stretch>
        </p:blipFill>
        <p:spPr>
          <a:xfrm rot="16686753">
            <a:off x="11973781" y="6698709"/>
            <a:ext cx="7802589" cy="7894384"/>
          </a:xfrm>
          <a:prstGeom prst="rect">
            <a:avLst/>
          </a:prstGeom>
        </p:spPr>
      </p:pic>
      <p:sp>
        <p:nvSpPr>
          <p:cNvPr id="23" name="Rectangle 22">
            <a:extLst>
              <a:ext uri="{FF2B5EF4-FFF2-40B4-BE49-F238E27FC236}">
                <a16:creationId xmlns:a16="http://schemas.microsoft.com/office/drawing/2014/main" id="{8B51C535-7801-BA22-F5D4-B51FBABDE80D}"/>
              </a:ext>
            </a:extLst>
          </p:cNvPr>
          <p:cNvSpPr/>
          <p:nvPr/>
        </p:nvSpPr>
        <p:spPr>
          <a:xfrm>
            <a:off x="10825573" y="7097294"/>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 name="Picture 3">
            <a:extLst>
              <a:ext uri="{FF2B5EF4-FFF2-40B4-BE49-F238E27FC236}">
                <a16:creationId xmlns:a16="http://schemas.microsoft.com/office/drawing/2014/main" id="{B6951F0E-CC12-764D-3899-6EC23F693C63}"/>
              </a:ext>
            </a:extLst>
          </p:cNvPr>
          <p:cNvPicPr>
            <a:picLocks noChangeAspect="1"/>
          </p:cNvPicPr>
          <p:nvPr/>
        </p:nvPicPr>
        <p:blipFill>
          <a:blip r:embed="rId4"/>
          <a:stretch>
            <a:fillRect/>
          </a:stretch>
        </p:blipFill>
        <p:spPr>
          <a:xfrm rot="6893450">
            <a:off x="8586953" y="8051572"/>
            <a:ext cx="4129601" cy="4129601"/>
          </a:xfrm>
          <a:prstGeom prst="rect">
            <a:avLst/>
          </a:prstGeom>
        </p:spPr>
      </p:pic>
      <p:pic>
        <p:nvPicPr>
          <p:cNvPr id="5122" name="Picture 2" descr="Network PNG Images Transparent Free Download | PNGMart">
            <a:extLst>
              <a:ext uri="{FF2B5EF4-FFF2-40B4-BE49-F238E27FC236}">
                <a16:creationId xmlns:a16="http://schemas.microsoft.com/office/drawing/2014/main" id="{61462282-C036-4674-3B19-FAC180E319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89380">
            <a:off x="2797172" y="6755583"/>
            <a:ext cx="6172200" cy="609321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72E2C2B-7B95-E44D-1312-D3A31EA3429E}"/>
              </a:ext>
            </a:extLst>
          </p:cNvPr>
          <p:cNvSpPr/>
          <p:nvPr/>
        </p:nvSpPr>
        <p:spPr>
          <a:xfrm>
            <a:off x="1798936" y="7073485"/>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F4DC3559-239B-D255-550A-D3B8AB1A9917}"/>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7">
            <a:extLst>
              <a:ext uri="{FF2B5EF4-FFF2-40B4-BE49-F238E27FC236}">
                <a16:creationId xmlns:a16="http://schemas.microsoft.com/office/drawing/2014/main" id="{25F7FEAD-CCBD-9E60-B51A-6BF6E18D7917}"/>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39" name="Picture 38">
            <a:extLst>
              <a:ext uri="{FF2B5EF4-FFF2-40B4-BE49-F238E27FC236}">
                <a16:creationId xmlns:a16="http://schemas.microsoft.com/office/drawing/2014/main" id="{4DD3E8EA-BDD3-7743-2190-FC64A345B524}"/>
              </a:ext>
            </a:extLst>
          </p:cNvPr>
          <p:cNvPicPr>
            <a:picLocks noChangeAspect="1"/>
          </p:cNvPicPr>
          <p:nvPr/>
        </p:nvPicPr>
        <p:blipFill>
          <a:blip r:embed="rId3">
            <a:alphaModFix amt="85000"/>
          </a:blip>
          <a:stretch>
            <a:fillRect/>
          </a:stretch>
        </p:blipFill>
        <p:spPr>
          <a:xfrm rot="1949364">
            <a:off x="-6154625" y="7307084"/>
            <a:ext cx="7802589" cy="7894384"/>
          </a:xfrm>
          <a:prstGeom prst="rect">
            <a:avLst/>
          </a:prstGeom>
        </p:spPr>
      </p:pic>
      <p:sp>
        <p:nvSpPr>
          <p:cNvPr id="2" name="TextBox 3">
            <a:extLst>
              <a:ext uri="{FF2B5EF4-FFF2-40B4-BE49-F238E27FC236}">
                <a16:creationId xmlns:a16="http://schemas.microsoft.com/office/drawing/2014/main" id="{AEB3AE6F-C26F-9BA7-615A-53FC2BAAED3B}"/>
              </a:ext>
            </a:extLst>
          </p:cNvPr>
          <p:cNvSpPr txBox="1"/>
          <p:nvPr/>
        </p:nvSpPr>
        <p:spPr>
          <a:xfrm>
            <a:off x="381000" y="106200"/>
            <a:ext cx="14630400"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KNN: Synthetic Data </a:t>
            </a:r>
          </a:p>
        </p:txBody>
      </p:sp>
      <p:sp>
        <p:nvSpPr>
          <p:cNvPr id="19" name="TextBox 18">
            <a:extLst>
              <a:ext uri="{FF2B5EF4-FFF2-40B4-BE49-F238E27FC236}">
                <a16:creationId xmlns:a16="http://schemas.microsoft.com/office/drawing/2014/main" id="{B3A25EF0-C275-32C9-E916-BDBA8E96C897}"/>
              </a:ext>
            </a:extLst>
          </p:cNvPr>
          <p:cNvSpPr txBox="1"/>
          <p:nvPr/>
        </p:nvSpPr>
        <p:spPr>
          <a:xfrm>
            <a:off x="252378" y="1495370"/>
            <a:ext cx="17726829" cy="830997"/>
          </a:xfrm>
          <a:prstGeom prst="rect">
            <a:avLst/>
          </a:prstGeom>
          <a:noFill/>
        </p:spPr>
        <p:txBody>
          <a:bodyPr wrap="square">
            <a:spAutoFit/>
          </a:bodyPr>
          <a:lstStyle/>
          <a:p>
            <a:r>
              <a:rPr lang="en-ZA" sz="2400" dirty="0">
                <a:latin typeface="Gill Sans MT" panose="020B0502020104020203" pitchFamily="34" charset="0"/>
              </a:rPr>
              <a:t>K-nearest </a:t>
            </a:r>
            <a:r>
              <a:rPr lang="en-ZA" sz="2400" dirty="0" err="1">
                <a:latin typeface="Gill Sans MT" panose="020B0502020104020203" pitchFamily="34" charset="0"/>
              </a:rPr>
              <a:t>neighbors</a:t>
            </a:r>
            <a:r>
              <a:rPr lang="en-ZA" sz="2400" dirty="0">
                <a:latin typeface="Gill Sans MT" panose="020B0502020104020203" pitchFamily="34" charset="0"/>
              </a:rPr>
              <a:t> algorithm to generate synthetic minority samples. For each minority instance, finds k most similar (“nearest”) real data points in feature space.</a:t>
            </a:r>
          </a:p>
        </p:txBody>
      </p:sp>
      <p:pic>
        <p:nvPicPr>
          <p:cNvPr id="4109" name="Picture 13">
            <a:extLst>
              <a:ext uri="{FF2B5EF4-FFF2-40B4-BE49-F238E27FC236}">
                <a16:creationId xmlns:a16="http://schemas.microsoft.com/office/drawing/2014/main" id="{07E37E92-20B8-4E94-8ED4-EDDBEE1BF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9324168" y="2570356"/>
            <a:ext cx="8783661" cy="4347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Table 19">
            <a:extLst>
              <a:ext uri="{FF2B5EF4-FFF2-40B4-BE49-F238E27FC236}">
                <a16:creationId xmlns:a16="http://schemas.microsoft.com/office/drawing/2014/main" id="{E328B222-938D-D258-B6B7-A4F9ADF1E7B3}"/>
              </a:ext>
            </a:extLst>
          </p:cNvPr>
          <p:cNvGraphicFramePr>
            <a:graphicFrameLocks noGrp="1"/>
          </p:cNvGraphicFramePr>
          <p:nvPr>
            <p:extLst>
              <p:ext uri="{D42A27DB-BD31-4B8C-83A1-F6EECF244321}">
                <p14:modId xmlns:p14="http://schemas.microsoft.com/office/powerpoint/2010/main" val="1768481805"/>
              </p:ext>
            </p:extLst>
          </p:nvPr>
        </p:nvGraphicFramePr>
        <p:xfrm>
          <a:off x="1850524" y="7097293"/>
          <a:ext cx="5837311" cy="2834141"/>
        </p:xfrm>
        <a:graphic>
          <a:graphicData uri="http://schemas.openxmlformats.org/drawingml/2006/table">
            <a:tbl>
              <a:tblPr>
                <a:tableStyleId>{9D7B26C5-4107-4FEC-AEDC-1716B250A1EF}</a:tableStyleId>
              </a:tblPr>
              <a:tblGrid>
                <a:gridCol w="978509">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045991">
                  <a:extLst>
                    <a:ext uri="{9D8B030D-6E8A-4147-A177-3AD203B41FA5}">
                      <a16:colId xmlns:a16="http://schemas.microsoft.com/office/drawing/2014/main" val="3167202869"/>
                    </a:ext>
                  </a:extLst>
                </a:gridCol>
                <a:gridCol w="1282185">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Accuracy</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Precision</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Recall</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F1 Score</a:t>
                      </a: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extLst>
                  <a:ext uri="{0D108BD9-81ED-4DB2-BD59-A6C34878D82A}">
                    <a16:rowId xmlns:a16="http://schemas.microsoft.com/office/drawing/2014/main" val="1980613479"/>
                  </a:ext>
                </a:extLst>
              </a:tr>
              <a:tr h="467544">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0.680</a:t>
                      </a:r>
                    </a:p>
                  </a:txBody>
                  <a:tcPr anchor="ctr"/>
                </a:tc>
                <a:extLst>
                  <a:ext uri="{0D108BD9-81ED-4DB2-BD59-A6C34878D82A}">
                    <a16:rowId xmlns:a16="http://schemas.microsoft.com/office/drawing/2014/main" val="651666201"/>
                  </a:ext>
                </a:extLst>
              </a:tr>
            </a:tbl>
          </a:graphicData>
        </a:graphic>
      </p:graphicFrame>
      <p:graphicFrame>
        <p:nvGraphicFramePr>
          <p:cNvPr id="22" name="Table 21">
            <a:extLst>
              <a:ext uri="{FF2B5EF4-FFF2-40B4-BE49-F238E27FC236}">
                <a16:creationId xmlns:a16="http://schemas.microsoft.com/office/drawing/2014/main" id="{3B228597-CCBD-E427-F7FC-E93D7A8B61CB}"/>
              </a:ext>
            </a:extLst>
          </p:cNvPr>
          <p:cNvGraphicFramePr>
            <a:graphicFrameLocks noGrp="1"/>
          </p:cNvGraphicFramePr>
          <p:nvPr>
            <p:extLst>
              <p:ext uri="{D42A27DB-BD31-4B8C-83A1-F6EECF244321}">
                <p14:modId xmlns:p14="http://schemas.microsoft.com/office/powerpoint/2010/main" val="1026211331"/>
              </p:ext>
            </p:extLst>
          </p:nvPr>
        </p:nvGraphicFramePr>
        <p:xfrm>
          <a:off x="10825573" y="7097293"/>
          <a:ext cx="5837311" cy="2893664"/>
        </p:xfrm>
        <a:graphic>
          <a:graphicData uri="http://schemas.openxmlformats.org/drawingml/2006/table">
            <a:tbl>
              <a:tblPr>
                <a:tableStyleId>{9D7B26C5-4107-4FEC-AEDC-1716B250A1EF}</a:tableStyleId>
              </a:tblPr>
              <a:tblGrid>
                <a:gridCol w="978510">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137343">
                  <a:extLst>
                    <a:ext uri="{9D8B030D-6E8A-4147-A177-3AD203B41FA5}">
                      <a16:colId xmlns:a16="http://schemas.microsoft.com/office/drawing/2014/main" val="3167202869"/>
                    </a:ext>
                  </a:extLst>
                </a:gridCol>
                <a:gridCol w="1190832">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600" b="1" kern="1200" dirty="0">
                          <a:solidFill>
                            <a:schemeClr val="dk1"/>
                          </a:solidFill>
                        </a:rPr>
                        <a:t>Accuracy</a:t>
                      </a:r>
                      <a:endParaRPr lang="en-ZA" sz="1600" b="1" kern="1200" dirty="0">
                        <a:solidFill>
                          <a:schemeClr val="dk1"/>
                        </a:solidFill>
                        <a:latin typeface="Gill Sans MT" panose="020B0502020104020203" pitchFamily="34" charset="0"/>
                        <a:ea typeface="+mn-ea"/>
                        <a:cs typeface="+mn-cs"/>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Precision</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Recall</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F1 Score</a:t>
                      </a:r>
                      <a:endParaRPr lang="en-ZA" sz="20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0.819</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0.819</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0.819</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0.819</a:t>
                      </a:r>
                    </a:p>
                  </a:txBody>
                  <a:tcPr anchor="ctr"/>
                </a:tc>
                <a:extLst>
                  <a:ext uri="{0D108BD9-81ED-4DB2-BD59-A6C34878D82A}">
                    <a16:rowId xmlns:a16="http://schemas.microsoft.com/office/drawing/2014/main" val="1980613479"/>
                  </a:ext>
                </a:extLst>
              </a:tr>
              <a:tr h="527067">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0.751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0.751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0.751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0.751</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0.754</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0.754</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0.754</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0.754</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0.778</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0.778</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0.778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0.778</a:t>
                      </a:r>
                    </a:p>
                  </a:txBody>
                  <a:tcPr anchor="ctr"/>
                </a:tc>
                <a:extLst>
                  <a:ext uri="{0D108BD9-81ED-4DB2-BD59-A6C34878D82A}">
                    <a16:rowId xmlns:a16="http://schemas.microsoft.com/office/drawing/2014/main" val="651666201"/>
                  </a:ext>
                </a:extLst>
              </a:tr>
            </a:tbl>
          </a:graphicData>
        </a:graphic>
      </p:graphicFrame>
      <p:pic>
        <p:nvPicPr>
          <p:cNvPr id="3" name="Picture 2">
            <a:extLst>
              <a:ext uri="{FF2B5EF4-FFF2-40B4-BE49-F238E27FC236}">
                <a16:creationId xmlns:a16="http://schemas.microsoft.com/office/drawing/2014/main" id="{24B43A25-A8CF-3725-56CB-17980A8E8D8D}"/>
              </a:ext>
            </a:extLst>
          </p:cNvPr>
          <p:cNvPicPr>
            <a:picLocks noChangeAspect="1"/>
          </p:cNvPicPr>
          <p:nvPr/>
        </p:nvPicPr>
        <p:blipFill>
          <a:blip r:embed="rId9"/>
          <a:stretch>
            <a:fillRect/>
          </a:stretch>
        </p:blipFill>
        <p:spPr>
          <a:xfrm>
            <a:off x="252378" y="2525381"/>
            <a:ext cx="8921602" cy="4418189"/>
          </a:xfrm>
          <a:prstGeom prst="rect">
            <a:avLst/>
          </a:prstGeom>
        </p:spPr>
      </p:pic>
      <p:sp>
        <p:nvSpPr>
          <p:cNvPr id="8" name="TextBox 7">
            <a:extLst>
              <a:ext uri="{FF2B5EF4-FFF2-40B4-BE49-F238E27FC236}">
                <a16:creationId xmlns:a16="http://schemas.microsoft.com/office/drawing/2014/main" id="{A546989E-A7F7-6E23-7BA2-C4D7C568B766}"/>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10</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3714589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1FA45748-96FE-5BBB-3C34-6650502C3F24}"/>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F89AD658-C6AF-E0FC-0F78-3B5216A7F709}"/>
              </a:ext>
            </a:extLst>
          </p:cNvPr>
          <p:cNvPicPr>
            <a:picLocks noChangeAspect="1"/>
          </p:cNvPicPr>
          <p:nvPr/>
        </p:nvPicPr>
        <p:blipFill>
          <a:blip r:embed="rId3">
            <a:alphaModFix amt="85000"/>
          </a:blip>
          <a:stretch>
            <a:fillRect/>
          </a:stretch>
        </p:blipFill>
        <p:spPr>
          <a:xfrm rot="16413903">
            <a:off x="11855519" y="7636647"/>
            <a:ext cx="7802589" cy="7894384"/>
          </a:xfrm>
          <a:prstGeom prst="rect">
            <a:avLst/>
          </a:prstGeom>
        </p:spPr>
      </p:pic>
      <p:sp>
        <p:nvSpPr>
          <p:cNvPr id="23" name="Rectangle 22">
            <a:extLst>
              <a:ext uri="{FF2B5EF4-FFF2-40B4-BE49-F238E27FC236}">
                <a16:creationId xmlns:a16="http://schemas.microsoft.com/office/drawing/2014/main" id="{12227ED4-1BB8-0EA9-E19B-ED7A33A84302}"/>
              </a:ext>
            </a:extLst>
          </p:cNvPr>
          <p:cNvSpPr/>
          <p:nvPr/>
        </p:nvSpPr>
        <p:spPr>
          <a:xfrm>
            <a:off x="10825573" y="7097294"/>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 name="Picture 3">
            <a:extLst>
              <a:ext uri="{FF2B5EF4-FFF2-40B4-BE49-F238E27FC236}">
                <a16:creationId xmlns:a16="http://schemas.microsoft.com/office/drawing/2014/main" id="{33D33F36-CD44-F788-52FD-9B745F9949D8}"/>
              </a:ext>
            </a:extLst>
          </p:cNvPr>
          <p:cNvPicPr>
            <a:picLocks noChangeAspect="1"/>
          </p:cNvPicPr>
          <p:nvPr/>
        </p:nvPicPr>
        <p:blipFill>
          <a:blip r:embed="rId4"/>
          <a:stretch>
            <a:fillRect/>
          </a:stretch>
        </p:blipFill>
        <p:spPr>
          <a:xfrm rot="7438381">
            <a:off x="7144348" y="5967986"/>
            <a:ext cx="4129601" cy="4129601"/>
          </a:xfrm>
          <a:prstGeom prst="rect">
            <a:avLst/>
          </a:prstGeom>
        </p:spPr>
      </p:pic>
      <p:pic>
        <p:nvPicPr>
          <p:cNvPr id="5122" name="Picture 2" descr="Network PNG Images Transparent Free Download | PNGMart">
            <a:extLst>
              <a:ext uri="{FF2B5EF4-FFF2-40B4-BE49-F238E27FC236}">
                <a16:creationId xmlns:a16="http://schemas.microsoft.com/office/drawing/2014/main" id="{4B580928-C6CC-5948-F8BA-C5BC19A13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56351">
            <a:off x="1650487" y="7852337"/>
            <a:ext cx="6172200" cy="609321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CB6977-15D9-F60F-5FEA-43FB711C8237}"/>
              </a:ext>
            </a:extLst>
          </p:cNvPr>
          <p:cNvSpPr/>
          <p:nvPr/>
        </p:nvSpPr>
        <p:spPr>
          <a:xfrm>
            <a:off x="1798936" y="7073485"/>
            <a:ext cx="5837312" cy="29773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EC2FA025-0D90-B20A-8679-7EA946AF8CEF}"/>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7">
            <a:extLst>
              <a:ext uri="{FF2B5EF4-FFF2-40B4-BE49-F238E27FC236}">
                <a16:creationId xmlns:a16="http://schemas.microsoft.com/office/drawing/2014/main" id="{6E84F18C-D634-EC0B-6A89-3527E27800B1}"/>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39" name="Picture 38">
            <a:extLst>
              <a:ext uri="{FF2B5EF4-FFF2-40B4-BE49-F238E27FC236}">
                <a16:creationId xmlns:a16="http://schemas.microsoft.com/office/drawing/2014/main" id="{5096ABB6-94B5-88CA-7EDB-B295DAE4E0F7}"/>
              </a:ext>
            </a:extLst>
          </p:cNvPr>
          <p:cNvPicPr>
            <a:picLocks noChangeAspect="1"/>
          </p:cNvPicPr>
          <p:nvPr/>
        </p:nvPicPr>
        <p:blipFill>
          <a:blip r:embed="rId3">
            <a:alphaModFix amt="85000"/>
          </a:blip>
          <a:stretch>
            <a:fillRect/>
          </a:stretch>
        </p:blipFill>
        <p:spPr>
          <a:xfrm rot="1949364">
            <a:off x="5372988" y="9120914"/>
            <a:ext cx="7802589" cy="7894384"/>
          </a:xfrm>
          <a:prstGeom prst="rect">
            <a:avLst/>
          </a:prstGeom>
        </p:spPr>
      </p:pic>
      <p:sp>
        <p:nvSpPr>
          <p:cNvPr id="2" name="TextBox 3">
            <a:extLst>
              <a:ext uri="{FF2B5EF4-FFF2-40B4-BE49-F238E27FC236}">
                <a16:creationId xmlns:a16="http://schemas.microsoft.com/office/drawing/2014/main" id="{A0900C1F-4FCD-E1D2-174A-579F2660DE89}"/>
              </a:ext>
            </a:extLst>
          </p:cNvPr>
          <p:cNvSpPr txBox="1"/>
          <p:nvPr/>
        </p:nvSpPr>
        <p:spPr>
          <a:xfrm>
            <a:off x="381000" y="106200"/>
            <a:ext cx="14630400"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GAN: Synthetic Data </a:t>
            </a:r>
          </a:p>
        </p:txBody>
      </p:sp>
      <p:sp>
        <p:nvSpPr>
          <p:cNvPr id="19" name="TextBox 18">
            <a:extLst>
              <a:ext uri="{FF2B5EF4-FFF2-40B4-BE49-F238E27FC236}">
                <a16:creationId xmlns:a16="http://schemas.microsoft.com/office/drawing/2014/main" id="{D6F73A90-B935-83BF-3BCB-9D56AADBD21D}"/>
              </a:ext>
            </a:extLst>
          </p:cNvPr>
          <p:cNvSpPr txBox="1"/>
          <p:nvPr/>
        </p:nvSpPr>
        <p:spPr>
          <a:xfrm>
            <a:off x="381000" y="1633341"/>
            <a:ext cx="13078918" cy="461665"/>
          </a:xfrm>
          <a:prstGeom prst="rect">
            <a:avLst/>
          </a:prstGeom>
          <a:noFill/>
        </p:spPr>
        <p:txBody>
          <a:bodyPr wrap="square">
            <a:spAutoFit/>
          </a:bodyPr>
          <a:lstStyle/>
          <a:p>
            <a:r>
              <a:rPr lang="en-ZA" sz="2400" dirty="0">
                <a:latin typeface="Gill Sans MT" panose="020B0502020104020203" pitchFamily="34" charset="0"/>
              </a:rPr>
              <a:t>Generative Adversarial Networks, or GANs, are a cutting-edge technique for synthetic data generation.</a:t>
            </a:r>
          </a:p>
        </p:txBody>
      </p:sp>
      <p:pic>
        <p:nvPicPr>
          <p:cNvPr id="4109" name="Picture 13">
            <a:extLst>
              <a:ext uri="{FF2B5EF4-FFF2-40B4-BE49-F238E27FC236}">
                <a16:creationId xmlns:a16="http://schemas.microsoft.com/office/drawing/2014/main" id="{6323FC94-F1D4-E1CB-27C1-411409CFAF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9324168" y="2570356"/>
            <a:ext cx="8783661" cy="4347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Table 19">
            <a:extLst>
              <a:ext uri="{FF2B5EF4-FFF2-40B4-BE49-F238E27FC236}">
                <a16:creationId xmlns:a16="http://schemas.microsoft.com/office/drawing/2014/main" id="{21AF7544-35BC-FFF1-3705-E6A47AFBA5CB}"/>
              </a:ext>
            </a:extLst>
          </p:cNvPr>
          <p:cNvGraphicFramePr>
            <a:graphicFrameLocks noGrp="1"/>
          </p:cNvGraphicFramePr>
          <p:nvPr>
            <p:extLst>
              <p:ext uri="{D42A27DB-BD31-4B8C-83A1-F6EECF244321}">
                <p14:modId xmlns:p14="http://schemas.microsoft.com/office/powerpoint/2010/main" val="1626069763"/>
              </p:ext>
            </p:extLst>
          </p:nvPr>
        </p:nvGraphicFramePr>
        <p:xfrm>
          <a:off x="1850524" y="7097293"/>
          <a:ext cx="5837311" cy="2834141"/>
        </p:xfrm>
        <a:graphic>
          <a:graphicData uri="http://schemas.openxmlformats.org/drawingml/2006/table">
            <a:tbl>
              <a:tblPr>
                <a:tableStyleId>{9D7B26C5-4107-4FEC-AEDC-1716B250A1EF}</a:tableStyleId>
              </a:tblPr>
              <a:tblGrid>
                <a:gridCol w="978509">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045991">
                  <a:extLst>
                    <a:ext uri="{9D8B030D-6E8A-4147-A177-3AD203B41FA5}">
                      <a16:colId xmlns:a16="http://schemas.microsoft.com/office/drawing/2014/main" val="3167202869"/>
                    </a:ext>
                  </a:extLst>
                </a:gridCol>
                <a:gridCol w="1282185">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Accuracy</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Precision</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Recall</a:t>
                      </a:r>
                    </a:p>
                  </a:txBody>
                  <a:tcPr anchor="ctr"/>
                </a:tc>
                <a:tc>
                  <a:txBody>
                    <a:bodyPr/>
                    <a:lstStyle/>
                    <a:p>
                      <a:pPr marL="0" algn="l" defTabSz="1371600" rtl="0" eaLnBrk="1" fontAlgn="ctr" latinLnBrk="0" hangingPunct="1">
                        <a:buNone/>
                      </a:pPr>
                      <a:r>
                        <a:rPr lang="en-ZA" sz="1800" b="1" u="none" strike="noStrike" kern="1200" dirty="0">
                          <a:solidFill>
                            <a:srgbClr val="000000"/>
                          </a:solidFill>
                          <a:effectLst/>
                          <a:latin typeface="+mn-lt"/>
                          <a:ea typeface="+mn-ea"/>
                          <a:cs typeface="+mn-cs"/>
                        </a:rPr>
                        <a:t>F1 Score</a:t>
                      </a: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0.693</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0.693</a:t>
                      </a:r>
                    </a:p>
                  </a:txBody>
                  <a:tcPr anchor="ctr"/>
                </a:tc>
                <a:extLst>
                  <a:ext uri="{0D108BD9-81ED-4DB2-BD59-A6C34878D82A}">
                    <a16:rowId xmlns:a16="http://schemas.microsoft.com/office/drawing/2014/main" val="1980613479"/>
                  </a:ext>
                </a:extLst>
              </a:tr>
              <a:tr h="467544">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0.601</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0.601</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0.675</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0.680</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0.680</a:t>
                      </a:r>
                    </a:p>
                  </a:txBody>
                  <a:tcPr anchor="ctr"/>
                </a:tc>
                <a:extLst>
                  <a:ext uri="{0D108BD9-81ED-4DB2-BD59-A6C34878D82A}">
                    <a16:rowId xmlns:a16="http://schemas.microsoft.com/office/drawing/2014/main" val="651666201"/>
                  </a:ext>
                </a:extLst>
              </a:tr>
            </a:tbl>
          </a:graphicData>
        </a:graphic>
      </p:graphicFrame>
      <p:graphicFrame>
        <p:nvGraphicFramePr>
          <p:cNvPr id="22" name="Table 21">
            <a:extLst>
              <a:ext uri="{FF2B5EF4-FFF2-40B4-BE49-F238E27FC236}">
                <a16:creationId xmlns:a16="http://schemas.microsoft.com/office/drawing/2014/main" id="{5BE6F694-83BA-1A2F-0A8A-6F887A5F2ADE}"/>
              </a:ext>
            </a:extLst>
          </p:cNvPr>
          <p:cNvGraphicFramePr>
            <a:graphicFrameLocks noGrp="1"/>
          </p:cNvGraphicFramePr>
          <p:nvPr>
            <p:extLst>
              <p:ext uri="{D42A27DB-BD31-4B8C-83A1-F6EECF244321}">
                <p14:modId xmlns:p14="http://schemas.microsoft.com/office/powerpoint/2010/main" val="852238690"/>
              </p:ext>
            </p:extLst>
          </p:nvPr>
        </p:nvGraphicFramePr>
        <p:xfrm>
          <a:off x="10825573" y="7097293"/>
          <a:ext cx="5837311" cy="2893664"/>
        </p:xfrm>
        <a:graphic>
          <a:graphicData uri="http://schemas.openxmlformats.org/drawingml/2006/table">
            <a:tbl>
              <a:tblPr>
                <a:tableStyleId>{9D7B26C5-4107-4FEC-AEDC-1716B250A1EF}</a:tableStyleId>
              </a:tblPr>
              <a:tblGrid>
                <a:gridCol w="978510">
                  <a:extLst>
                    <a:ext uri="{9D8B030D-6E8A-4147-A177-3AD203B41FA5}">
                      <a16:colId xmlns:a16="http://schemas.microsoft.com/office/drawing/2014/main" val="255363868"/>
                    </a:ext>
                  </a:extLst>
                </a:gridCol>
                <a:gridCol w="1265313">
                  <a:extLst>
                    <a:ext uri="{9D8B030D-6E8A-4147-A177-3AD203B41FA5}">
                      <a16:colId xmlns:a16="http://schemas.microsoft.com/office/drawing/2014/main" val="1001007031"/>
                    </a:ext>
                  </a:extLst>
                </a:gridCol>
                <a:gridCol w="1265313">
                  <a:extLst>
                    <a:ext uri="{9D8B030D-6E8A-4147-A177-3AD203B41FA5}">
                      <a16:colId xmlns:a16="http://schemas.microsoft.com/office/drawing/2014/main" val="1504729761"/>
                    </a:ext>
                  </a:extLst>
                </a:gridCol>
                <a:gridCol w="1137343">
                  <a:extLst>
                    <a:ext uri="{9D8B030D-6E8A-4147-A177-3AD203B41FA5}">
                      <a16:colId xmlns:a16="http://schemas.microsoft.com/office/drawing/2014/main" val="3167202869"/>
                    </a:ext>
                  </a:extLst>
                </a:gridCol>
                <a:gridCol w="1190832">
                  <a:extLst>
                    <a:ext uri="{9D8B030D-6E8A-4147-A177-3AD203B41FA5}">
                      <a16:colId xmlns:a16="http://schemas.microsoft.com/office/drawing/2014/main" val="658723721"/>
                    </a:ext>
                  </a:extLst>
                </a:gridCol>
              </a:tblGrid>
              <a:tr h="785396">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600" b="1" kern="1200" dirty="0">
                          <a:solidFill>
                            <a:schemeClr val="dk1"/>
                          </a:solidFill>
                        </a:rPr>
                        <a:t>Accuracy</a:t>
                      </a:r>
                      <a:endParaRPr lang="en-ZA" sz="1600" b="1" kern="1200" dirty="0">
                        <a:solidFill>
                          <a:schemeClr val="dk1"/>
                        </a:solidFill>
                        <a:latin typeface="Gill Sans MT" panose="020B0502020104020203" pitchFamily="34" charset="0"/>
                        <a:ea typeface="+mn-ea"/>
                        <a:cs typeface="+mn-cs"/>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Precision</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Recall</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F1 Score</a:t>
                      </a:r>
                      <a:endParaRPr lang="en-ZA" sz="20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855401442"/>
                  </a:ext>
                </a:extLst>
              </a:tr>
              <a:tr h="527067">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0.745</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0.745</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0.745</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0.745</a:t>
                      </a:r>
                    </a:p>
                  </a:txBody>
                  <a:tcPr anchor="ctr"/>
                </a:tc>
                <a:extLst>
                  <a:ext uri="{0D108BD9-81ED-4DB2-BD59-A6C34878D82A}">
                    <a16:rowId xmlns:a16="http://schemas.microsoft.com/office/drawing/2014/main" val="1980613479"/>
                  </a:ext>
                </a:extLst>
              </a:tr>
              <a:tr h="527067">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0.632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0.632</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0.632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0.632</a:t>
                      </a:r>
                    </a:p>
                  </a:txBody>
                  <a:tcPr anchor="ctr"/>
                </a:tc>
                <a:extLst>
                  <a:ext uri="{0D108BD9-81ED-4DB2-BD59-A6C34878D82A}">
                    <a16:rowId xmlns:a16="http://schemas.microsoft.com/office/drawing/2014/main" val="1495658700"/>
                  </a:ext>
                </a:extLst>
              </a:tr>
              <a:tr h="527067">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0.592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0.592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0.592</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0.592</a:t>
                      </a:r>
                    </a:p>
                  </a:txBody>
                  <a:tcPr anchor="ctr"/>
                </a:tc>
                <a:extLst>
                  <a:ext uri="{0D108BD9-81ED-4DB2-BD59-A6C34878D82A}">
                    <a16:rowId xmlns:a16="http://schemas.microsoft.com/office/drawing/2014/main" val="3997619502"/>
                  </a:ext>
                </a:extLst>
              </a:tr>
              <a:tr h="527067">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0.508</a:t>
                      </a:r>
                    </a:p>
                  </a:txBody>
                  <a:tcPr anchor="ctr"/>
                </a:tc>
                <a:tc>
                  <a:txBody>
                    <a:bodyPr/>
                    <a:lstStyle/>
                    <a:p>
                      <a:pPr marL="0" algn="l" defTabSz="1371600" rtl="0" eaLnBrk="1" fontAlgn="ctr" latinLnBrk="0" hangingPunct="1">
                        <a:buNone/>
                      </a:pPr>
                      <a:r>
                        <a:rPr lang="en-ZA" sz="1800" b="0" u="none" strike="noStrike" kern="1200">
                          <a:solidFill>
                            <a:srgbClr val="000000"/>
                          </a:solidFill>
                          <a:effectLst/>
                          <a:latin typeface="+mn-lt"/>
                          <a:ea typeface="+mn-ea"/>
                          <a:cs typeface="+mn-cs"/>
                        </a:rPr>
                        <a:t>0.508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0.508</a:t>
                      </a: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latin typeface="+mn-lt"/>
                          <a:ea typeface="+mn-ea"/>
                          <a:cs typeface="+mn-cs"/>
                        </a:rPr>
                        <a:t>0.508</a:t>
                      </a:r>
                    </a:p>
                  </a:txBody>
                  <a:tcPr anchor="ctr"/>
                </a:tc>
                <a:extLst>
                  <a:ext uri="{0D108BD9-81ED-4DB2-BD59-A6C34878D82A}">
                    <a16:rowId xmlns:a16="http://schemas.microsoft.com/office/drawing/2014/main" val="651666201"/>
                  </a:ext>
                </a:extLst>
              </a:tr>
            </a:tbl>
          </a:graphicData>
        </a:graphic>
      </p:graphicFrame>
      <p:pic>
        <p:nvPicPr>
          <p:cNvPr id="3" name="Picture 2">
            <a:extLst>
              <a:ext uri="{FF2B5EF4-FFF2-40B4-BE49-F238E27FC236}">
                <a16:creationId xmlns:a16="http://schemas.microsoft.com/office/drawing/2014/main" id="{F57C1AA1-9BE3-D3B6-9A54-9B96DBA80F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2378" y="2525381"/>
            <a:ext cx="8921601" cy="4418189"/>
          </a:xfrm>
          <a:prstGeom prst="rect">
            <a:avLst/>
          </a:prstGeom>
        </p:spPr>
      </p:pic>
      <p:sp>
        <p:nvSpPr>
          <p:cNvPr id="6" name="TextBox 5">
            <a:extLst>
              <a:ext uri="{FF2B5EF4-FFF2-40B4-BE49-F238E27FC236}">
                <a16:creationId xmlns:a16="http://schemas.microsoft.com/office/drawing/2014/main" id="{4D4428B7-759C-7400-3D82-04EA0CAAEF09}"/>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11</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3296058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C201EFD-5615-B434-E367-EC7413F8DF54}"/>
            </a:ext>
          </a:extLst>
        </p:cNvPr>
        <p:cNvGrpSpPr/>
        <p:nvPr/>
      </p:nvGrpSpPr>
      <p:grpSpPr>
        <a:xfrm>
          <a:off x="0" y="0"/>
          <a:ext cx="0" cy="0"/>
          <a:chOff x="0" y="0"/>
          <a:chExt cx="0" cy="0"/>
        </a:xfrm>
      </p:grpSpPr>
      <p:grpSp>
        <p:nvGrpSpPr>
          <p:cNvPr id="8" name="Group 4">
            <a:extLst>
              <a:ext uri="{FF2B5EF4-FFF2-40B4-BE49-F238E27FC236}">
                <a16:creationId xmlns:a16="http://schemas.microsoft.com/office/drawing/2014/main" id="{2B7547E6-538F-AB64-C7E9-AD42897289F8}"/>
              </a:ext>
            </a:extLst>
          </p:cNvPr>
          <p:cNvGrpSpPr/>
          <p:nvPr/>
        </p:nvGrpSpPr>
        <p:grpSpPr>
          <a:xfrm>
            <a:off x="1" y="1920477"/>
            <a:ext cx="13944599" cy="3599823"/>
            <a:chOff x="0" y="0"/>
            <a:chExt cx="4884539" cy="850213"/>
          </a:xfrm>
        </p:grpSpPr>
        <p:sp>
          <p:nvSpPr>
            <p:cNvPr id="9" name="Freeform 5">
              <a:extLst>
                <a:ext uri="{FF2B5EF4-FFF2-40B4-BE49-F238E27FC236}">
                  <a16:creationId xmlns:a16="http://schemas.microsoft.com/office/drawing/2014/main" id="{6F99F024-CB4F-D517-01E9-06F550D57246}"/>
                </a:ext>
              </a:extLst>
            </p:cNvPr>
            <p:cNvSpPr/>
            <p:nvPr/>
          </p:nvSpPr>
          <p:spPr>
            <a:xfrm>
              <a:off x="0" y="0"/>
              <a:ext cx="4884539" cy="850213"/>
            </a:xfrm>
            <a:custGeom>
              <a:avLst/>
              <a:gdLst/>
              <a:ahLst/>
              <a:cxnLst/>
              <a:rect l="l" t="t" r="r" b="b"/>
              <a:pathLst>
                <a:path w="4884539" h="850213">
                  <a:moveTo>
                    <a:pt x="21290" y="0"/>
                  </a:moveTo>
                  <a:lnTo>
                    <a:pt x="4863249" y="0"/>
                  </a:lnTo>
                  <a:cubicBezTo>
                    <a:pt x="4875007" y="0"/>
                    <a:pt x="4884539" y="9532"/>
                    <a:pt x="4884539" y="21290"/>
                  </a:cubicBezTo>
                  <a:lnTo>
                    <a:pt x="4884539" y="828923"/>
                  </a:lnTo>
                  <a:cubicBezTo>
                    <a:pt x="4884539" y="840681"/>
                    <a:pt x="4875007" y="850213"/>
                    <a:pt x="4863249" y="850213"/>
                  </a:cubicBezTo>
                  <a:lnTo>
                    <a:pt x="21290" y="850213"/>
                  </a:lnTo>
                  <a:cubicBezTo>
                    <a:pt x="15643" y="850213"/>
                    <a:pt x="10228" y="847970"/>
                    <a:pt x="6236" y="843977"/>
                  </a:cubicBezTo>
                  <a:cubicBezTo>
                    <a:pt x="2243" y="839985"/>
                    <a:pt x="0" y="834569"/>
                    <a:pt x="0" y="828923"/>
                  </a:cubicBezTo>
                  <a:lnTo>
                    <a:pt x="0" y="21290"/>
                  </a:lnTo>
                  <a:cubicBezTo>
                    <a:pt x="0" y="15643"/>
                    <a:pt x="2243" y="10228"/>
                    <a:pt x="6236" y="6236"/>
                  </a:cubicBezTo>
                  <a:cubicBezTo>
                    <a:pt x="10228" y="2243"/>
                    <a:pt x="15643" y="0"/>
                    <a:pt x="21290" y="0"/>
                  </a:cubicBezTo>
                  <a:close/>
                </a:path>
              </a:pathLst>
            </a:custGeom>
            <a:solidFill>
              <a:srgbClr val="013C77"/>
            </a:solidFill>
          </p:spPr>
          <p:txBody>
            <a:bodyPr/>
            <a:lstStyle/>
            <a:p>
              <a:endParaRPr lang="en-US"/>
            </a:p>
          </p:txBody>
        </p:sp>
        <p:sp>
          <p:nvSpPr>
            <p:cNvPr id="10" name="TextBox 6">
              <a:extLst>
                <a:ext uri="{FF2B5EF4-FFF2-40B4-BE49-F238E27FC236}">
                  <a16:creationId xmlns:a16="http://schemas.microsoft.com/office/drawing/2014/main" id="{9E2903FA-FBCD-9E5E-6EE6-9EE1F7445BF2}"/>
                </a:ext>
              </a:extLst>
            </p:cNvPr>
            <p:cNvSpPr txBox="1"/>
            <p:nvPr/>
          </p:nvSpPr>
          <p:spPr>
            <a:xfrm>
              <a:off x="0" y="-38100"/>
              <a:ext cx="4884539" cy="888313"/>
            </a:xfrm>
            <a:prstGeom prst="rect">
              <a:avLst/>
            </a:prstGeom>
          </p:spPr>
          <p:txBody>
            <a:bodyPr lIns="50800" tIns="50800" rIns="50800" bIns="50800" rtlCol="0" anchor="ctr"/>
            <a:lstStyle/>
            <a:p>
              <a:pPr algn="ctr">
                <a:lnSpc>
                  <a:spcPts val="2659"/>
                </a:lnSpc>
              </a:pPr>
              <a:endParaRPr/>
            </a:p>
          </p:txBody>
        </p:sp>
      </p:grpSp>
      <p:sp>
        <p:nvSpPr>
          <p:cNvPr id="5" name="Rectangle 4">
            <a:extLst>
              <a:ext uri="{FF2B5EF4-FFF2-40B4-BE49-F238E27FC236}">
                <a16:creationId xmlns:a16="http://schemas.microsoft.com/office/drawing/2014/main" id="{8B1589B1-ECA0-1059-2336-4ED097CD64AD}"/>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8" name="Picture 37">
            <a:extLst>
              <a:ext uri="{FF2B5EF4-FFF2-40B4-BE49-F238E27FC236}">
                <a16:creationId xmlns:a16="http://schemas.microsoft.com/office/drawing/2014/main" id="{249CB52C-88B9-9D9F-9D17-A1DE00F0CBAB}"/>
              </a:ext>
            </a:extLst>
          </p:cNvPr>
          <p:cNvPicPr>
            <a:picLocks noChangeAspect="1"/>
          </p:cNvPicPr>
          <p:nvPr/>
        </p:nvPicPr>
        <p:blipFill>
          <a:blip r:embed="rId3">
            <a:alphaModFix amt="85000"/>
          </a:blip>
          <a:stretch>
            <a:fillRect/>
          </a:stretch>
        </p:blipFill>
        <p:spPr>
          <a:xfrm rot="18015816">
            <a:off x="10293322" y="7528067"/>
            <a:ext cx="7802589" cy="7894384"/>
          </a:xfrm>
          <a:prstGeom prst="rect">
            <a:avLst/>
          </a:prstGeom>
        </p:spPr>
      </p:pic>
      <p:sp>
        <p:nvSpPr>
          <p:cNvPr id="7" name="Freeform 7">
            <a:extLst>
              <a:ext uri="{FF2B5EF4-FFF2-40B4-BE49-F238E27FC236}">
                <a16:creationId xmlns:a16="http://schemas.microsoft.com/office/drawing/2014/main" id="{1E47144D-147D-D54A-08DA-E440945C09F5}"/>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9" name="Picture 38">
            <a:extLst>
              <a:ext uri="{FF2B5EF4-FFF2-40B4-BE49-F238E27FC236}">
                <a16:creationId xmlns:a16="http://schemas.microsoft.com/office/drawing/2014/main" id="{A653E628-3487-03DA-093F-AFAC9499D730}"/>
              </a:ext>
            </a:extLst>
          </p:cNvPr>
          <p:cNvPicPr>
            <a:picLocks noChangeAspect="1"/>
          </p:cNvPicPr>
          <p:nvPr/>
        </p:nvPicPr>
        <p:blipFill>
          <a:blip r:embed="rId3">
            <a:alphaModFix amt="85000"/>
          </a:blip>
          <a:stretch>
            <a:fillRect/>
          </a:stretch>
        </p:blipFill>
        <p:spPr>
          <a:xfrm rot="14939653">
            <a:off x="-3901294" y="7528067"/>
            <a:ext cx="7802589" cy="7894384"/>
          </a:xfrm>
          <a:prstGeom prst="rect">
            <a:avLst/>
          </a:prstGeom>
        </p:spPr>
      </p:pic>
      <p:sp>
        <p:nvSpPr>
          <p:cNvPr id="2" name="TextBox 3">
            <a:extLst>
              <a:ext uri="{FF2B5EF4-FFF2-40B4-BE49-F238E27FC236}">
                <a16:creationId xmlns:a16="http://schemas.microsoft.com/office/drawing/2014/main" id="{CE333147-A811-BB0A-38E7-A958E47AAC18}"/>
              </a:ext>
            </a:extLst>
          </p:cNvPr>
          <p:cNvSpPr txBox="1"/>
          <p:nvPr/>
        </p:nvSpPr>
        <p:spPr>
          <a:xfrm>
            <a:off x="21236" y="106200"/>
            <a:ext cx="16818964"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Model Comparison : </a:t>
            </a:r>
          </a:p>
        </p:txBody>
      </p:sp>
      <p:pic>
        <p:nvPicPr>
          <p:cNvPr id="4" name="Picture 3">
            <a:extLst>
              <a:ext uri="{FF2B5EF4-FFF2-40B4-BE49-F238E27FC236}">
                <a16:creationId xmlns:a16="http://schemas.microsoft.com/office/drawing/2014/main" id="{09DD02F9-E4A9-1454-B88A-C9F19ADBFEA6}"/>
              </a:ext>
            </a:extLst>
          </p:cNvPr>
          <p:cNvPicPr>
            <a:picLocks noChangeAspect="1"/>
          </p:cNvPicPr>
          <p:nvPr/>
        </p:nvPicPr>
        <p:blipFill>
          <a:blip r:embed="rId6"/>
          <a:stretch>
            <a:fillRect/>
          </a:stretch>
        </p:blipFill>
        <p:spPr>
          <a:xfrm rot="13339299">
            <a:off x="8088780" y="7560001"/>
            <a:ext cx="4129601" cy="4129601"/>
          </a:xfrm>
          <a:prstGeom prst="rect">
            <a:avLst/>
          </a:prstGeom>
        </p:spPr>
      </p:pic>
      <p:pic>
        <p:nvPicPr>
          <p:cNvPr id="5122" name="Picture 2" descr="Network PNG Images Transparent Free Download | PNGMart">
            <a:extLst>
              <a:ext uri="{FF2B5EF4-FFF2-40B4-BE49-F238E27FC236}">
                <a16:creationId xmlns:a16="http://schemas.microsoft.com/office/drawing/2014/main" id="{C55659F0-3E23-4FDF-177B-51CCC2BD5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780575">
            <a:off x="2639651" y="7556966"/>
            <a:ext cx="6172200" cy="60932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BB1AA164-34E5-6585-EEE7-BCE756EFEE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303632">
            <a:off x="11385405" y="5250556"/>
            <a:ext cx="7724775" cy="57816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68B51DB0-1B57-A556-554D-ED1B8E32C936}"/>
              </a:ext>
            </a:extLst>
          </p:cNvPr>
          <p:cNvGraphicFramePr>
            <a:graphicFrameLocks noGrp="1"/>
          </p:cNvGraphicFramePr>
          <p:nvPr>
            <p:extLst>
              <p:ext uri="{D42A27DB-BD31-4B8C-83A1-F6EECF244321}">
                <p14:modId xmlns:p14="http://schemas.microsoft.com/office/powerpoint/2010/main" val="1339282150"/>
              </p:ext>
            </p:extLst>
          </p:nvPr>
        </p:nvGraphicFramePr>
        <p:xfrm>
          <a:off x="609600" y="2153130"/>
          <a:ext cx="12955586" cy="3100704"/>
        </p:xfrm>
        <a:graphic>
          <a:graphicData uri="http://schemas.openxmlformats.org/drawingml/2006/table">
            <a:tbl>
              <a:tblPr>
                <a:tableStyleId>{616DA210-FB5B-4158-B5E0-FEB733F419BA}</a:tableStyleId>
              </a:tblPr>
              <a:tblGrid>
                <a:gridCol w="1850798">
                  <a:extLst>
                    <a:ext uri="{9D8B030D-6E8A-4147-A177-3AD203B41FA5}">
                      <a16:colId xmlns:a16="http://schemas.microsoft.com/office/drawing/2014/main" val="988540087"/>
                    </a:ext>
                  </a:extLst>
                </a:gridCol>
                <a:gridCol w="1850798">
                  <a:extLst>
                    <a:ext uri="{9D8B030D-6E8A-4147-A177-3AD203B41FA5}">
                      <a16:colId xmlns:a16="http://schemas.microsoft.com/office/drawing/2014/main" val="1511037174"/>
                    </a:ext>
                  </a:extLst>
                </a:gridCol>
                <a:gridCol w="1850798">
                  <a:extLst>
                    <a:ext uri="{9D8B030D-6E8A-4147-A177-3AD203B41FA5}">
                      <a16:colId xmlns:a16="http://schemas.microsoft.com/office/drawing/2014/main" val="1174743347"/>
                    </a:ext>
                  </a:extLst>
                </a:gridCol>
                <a:gridCol w="1850798">
                  <a:extLst>
                    <a:ext uri="{9D8B030D-6E8A-4147-A177-3AD203B41FA5}">
                      <a16:colId xmlns:a16="http://schemas.microsoft.com/office/drawing/2014/main" val="994404066"/>
                    </a:ext>
                  </a:extLst>
                </a:gridCol>
                <a:gridCol w="1850798">
                  <a:extLst>
                    <a:ext uri="{9D8B030D-6E8A-4147-A177-3AD203B41FA5}">
                      <a16:colId xmlns:a16="http://schemas.microsoft.com/office/drawing/2014/main" val="1673757469"/>
                    </a:ext>
                  </a:extLst>
                </a:gridCol>
                <a:gridCol w="1850798">
                  <a:extLst>
                    <a:ext uri="{9D8B030D-6E8A-4147-A177-3AD203B41FA5}">
                      <a16:colId xmlns:a16="http://schemas.microsoft.com/office/drawing/2014/main" val="705399172"/>
                    </a:ext>
                  </a:extLst>
                </a:gridCol>
                <a:gridCol w="1850798">
                  <a:extLst>
                    <a:ext uri="{9D8B030D-6E8A-4147-A177-3AD203B41FA5}">
                      <a16:colId xmlns:a16="http://schemas.microsoft.com/office/drawing/2014/main" val="1371574584"/>
                    </a:ext>
                  </a:extLst>
                </a:gridCol>
              </a:tblGrid>
              <a:tr h="538956">
                <a:tc>
                  <a:txBody>
                    <a:bodyPr/>
                    <a:lstStyle/>
                    <a:p>
                      <a:pPr algn="l">
                        <a:buNone/>
                      </a:pPr>
                      <a:r>
                        <a:rPr lang="en-ZA" b="1">
                          <a:effectLst/>
                        </a:rPr>
                        <a:t>Method</a:t>
                      </a:r>
                    </a:p>
                  </a:txBody>
                  <a:tcPr marL="60960" marR="60960" marT="60960" marB="60960" anchor="ctr"/>
                </a:tc>
                <a:tc>
                  <a:txBody>
                    <a:bodyPr/>
                    <a:lstStyle/>
                    <a:p>
                      <a:pPr algn="l">
                        <a:buNone/>
                      </a:pPr>
                      <a:r>
                        <a:rPr lang="en-ZA" b="1">
                          <a:effectLst/>
                        </a:rPr>
                        <a:t>PI1 Acc</a:t>
                      </a:r>
                    </a:p>
                  </a:txBody>
                  <a:tcPr marL="60960" marR="60960" marT="60960" marB="60960" anchor="ctr"/>
                </a:tc>
                <a:tc>
                  <a:txBody>
                    <a:bodyPr/>
                    <a:lstStyle/>
                    <a:p>
                      <a:pPr algn="l">
                        <a:buNone/>
                      </a:pPr>
                      <a:r>
                        <a:rPr lang="en-ZA" b="1" dirty="0">
                          <a:effectLst/>
                        </a:rPr>
                        <a:t>PI2 </a:t>
                      </a:r>
                      <a:r>
                        <a:rPr lang="en-ZA" b="1" dirty="0" err="1">
                          <a:effectLst/>
                        </a:rPr>
                        <a:t>Acc</a:t>
                      </a:r>
                      <a:endParaRPr lang="en-ZA" b="1" dirty="0">
                        <a:effectLst/>
                      </a:endParaRPr>
                    </a:p>
                  </a:txBody>
                  <a:tcPr marL="60960" marR="60960" marT="60960" marB="60960" anchor="ctr"/>
                </a:tc>
                <a:tc>
                  <a:txBody>
                    <a:bodyPr/>
                    <a:lstStyle/>
                    <a:p>
                      <a:pPr algn="l">
                        <a:buNone/>
                      </a:pPr>
                      <a:r>
                        <a:rPr lang="en-ZA" b="1">
                          <a:effectLst/>
                        </a:rPr>
                        <a:t>PI3 Acc</a:t>
                      </a:r>
                    </a:p>
                  </a:txBody>
                  <a:tcPr marL="60960" marR="60960" marT="60960" marB="60960" anchor="ctr"/>
                </a:tc>
                <a:tc>
                  <a:txBody>
                    <a:bodyPr/>
                    <a:lstStyle/>
                    <a:p>
                      <a:pPr algn="l">
                        <a:buNone/>
                      </a:pPr>
                      <a:r>
                        <a:rPr lang="en-ZA" b="1" dirty="0">
                          <a:effectLst/>
                        </a:rPr>
                        <a:t>PI4 </a:t>
                      </a:r>
                      <a:r>
                        <a:rPr lang="en-ZA" b="1" dirty="0" err="1">
                          <a:effectLst/>
                        </a:rPr>
                        <a:t>Acc</a:t>
                      </a:r>
                      <a:endParaRPr lang="en-ZA" b="1" dirty="0">
                        <a:effectLst/>
                      </a:endParaRPr>
                    </a:p>
                  </a:txBody>
                  <a:tcPr marL="60960" marR="60960" marT="60960" marB="60960" anchor="ctr"/>
                </a:tc>
                <a:tc>
                  <a:txBody>
                    <a:bodyPr/>
                    <a:lstStyle/>
                    <a:p>
                      <a:pPr algn="l">
                        <a:buNone/>
                      </a:pPr>
                      <a:r>
                        <a:rPr lang="en-ZA" b="1">
                          <a:effectLst/>
                        </a:rPr>
                        <a:t>Avg Acc</a:t>
                      </a:r>
                    </a:p>
                  </a:txBody>
                  <a:tcPr marL="60960" marR="60960" marT="60960" marB="60960" anchor="ctr"/>
                </a:tc>
                <a:tc>
                  <a:txBody>
                    <a:bodyPr/>
                    <a:lstStyle/>
                    <a:p>
                      <a:pPr algn="l">
                        <a:buNone/>
                      </a:pPr>
                      <a:r>
                        <a:rPr lang="en-ZA" b="1">
                          <a:effectLst/>
                        </a:rPr>
                        <a:t>Std Dev Acc</a:t>
                      </a:r>
                    </a:p>
                  </a:txBody>
                  <a:tcPr marL="60960" marR="60960" marT="60960" marB="60960" anchor="ctr"/>
                </a:tc>
                <a:extLst>
                  <a:ext uri="{0D108BD9-81ED-4DB2-BD59-A6C34878D82A}">
                    <a16:rowId xmlns:a16="http://schemas.microsoft.com/office/drawing/2014/main" val="684358547"/>
                  </a:ext>
                </a:extLst>
              </a:tr>
              <a:tr h="538956">
                <a:tc>
                  <a:txBody>
                    <a:bodyPr/>
                    <a:lstStyle/>
                    <a:p>
                      <a:pPr algn="l">
                        <a:buNone/>
                      </a:pPr>
                      <a:r>
                        <a:rPr lang="en-ZA">
                          <a:effectLst/>
                        </a:rPr>
                        <a:t>Original</a:t>
                      </a:r>
                    </a:p>
                  </a:txBody>
                  <a:tcPr marL="60960" marR="60960" marT="60960" marB="60960" anchor="ctr"/>
                </a:tc>
                <a:tc>
                  <a:txBody>
                    <a:bodyPr/>
                    <a:lstStyle/>
                    <a:p>
                      <a:pPr algn="l">
                        <a:buNone/>
                      </a:pPr>
                      <a:r>
                        <a:rPr lang="en-ZA">
                          <a:effectLst/>
                        </a:rPr>
                        <a:t>0.753</a:t>
                      </a:r>
                    </a:p>
                  </a:txBody>
                  <a:tcPr marL="60960" marR="60960" marT="60960" marB="60960" anchor="ctr"/>
                </a:tc>
                <a:tc>
                  <a:txBody>
                    <a:bodyPr/>
                    <a:lstStyle/>
                    <a:p>
                      <a:pPr algn="l">
                        <a:buNone/>
                      </a:pPr>
                      <a:r>
                        <a:rPr lang="en-ZA">
                          <a:effectLst/>
                        </a:rPr>
                        <a:t>0.624</a:t>
                      </a:r>
                    </a:p>
                  </a:txBody>
                  <a:tcPr marL="60960" marR="60960" marT="60960" marB="60960" anchor="ctr"/>
                </a:tc>
                <a:tc>
                  <a:txBody>
                    <a:bodyPr/>
                    <a:lstStyle/>
                    <a:p>
                      <a:pPr algn="l">
                        <a:buNone/>
                      </a:pPr>
                      <a:r>
                        <a:rPr lang="en-ZA">
                          <a:effectLst/>
                        </a:rPr>
                        <a:t>0.647</a:t>
                      </a:r>
                    </a:p>
                  </a:txBody>
                  <a:tcPr marL="60960" marR="60960" marT="60960" marB="60960" anchor="ctr"/>
                </a:tc>
                <a:tc>
                  <a:txBody>
                    <a:bodyPr/>
                    <a:lstStyle/>
                    <a:p>
                      <a:pPr algn="l">
                        <a:buNone/>
                      </a:pPr>
                      <a:r>
                        <a:rPr lang="en-ZA">
                          <a:effectLst/>
                        </a:rPr>
                        <a:t>0.765</a:t>
                      </a:r>
                    </a:p>
                  </a:txBody>
                  <a:tcPr marL="60960" marR="60960" marT="60960" marB="60960" anchor="ctr"/>
                </a:tc>
                <a:tc>
                  <a:txBody>
                    <a:bodyPr/>
                    <a:lstStyle/>
                    <a:p>
                      <a:pPr algn="l">
                        <a:buNone/>
                      </a:pPr>
                      <a:r>
                        <a:rPr lang="en-ZA">
                          <a:effectLst/>
                        </a:rPr>
                        <a:t>0.697</a:t>
                      </a:r>
                    </a:p>
                  </a:txBody>
                  <a:tcPr marL="60960" marR="60960" marT="60960" marB="60960" anchor="ctr"/>
                </a:tc>
                <a:tc>
                  <a:txBody>
                    <a:bodyPr/>
                    <a:lstStyle/>
                    <a:p>
                      <a:pPr algn="l">
                        <a:buNone/>
                      </a:pPr>
                      <a:r>
                        <a:rPr lang="en-ZA">
                          <a:effectLst/>
                        </a:rPr>
                        <a:t>0.062</a:t>
                      </a:r>
                    </a:p>
                  </a:txBody>
                  <a:tcPr marL="60960" marR="60960" marT="60960" marB="60960" anchor="ctr"/>
                </a:tc>
                <a:extLst>
                  <a:ext uri="{0D108BD9-81ED-4DB2-BD59-A6C34878D82A}">
                    <a16:rowId xmlns:a16="http://schemas.microsoft.com/office/drawing/2014/main" val="2266281387"/>
                  </a:ext>
                </a:extLst>
              </a:tr>
              <a:tr h="538956">
                <a:tc>
                  <a:txBody>
                    <a:bodyPr/>
                    <a:lstStyle/>
                    <a:p>
                      <a:pPr algn="l">
                        <a:buNone/>
                      </a:pPr>
                      <a:r>
                        <a:rPr lang="en-ZA">
                          <a:effectLst/>
                        </a:rPr>
                        <a:t>SMOTE</a:t>
                      </a:r>
                    </a:p>
                  </a:txBody>
                  <a:tcPr marL="60960" marR="60960" marT="60960" marB="60960" anchor="ctr"/>
                </a:tc>
                <a:tc>
                  <a:txBody>
                    <a:bodyPr/>
                    <a:lstStyle/>
                    <a:p>
                      <a:pPr algn="l">
                        <a:buNone/>
                      </a:pPr>
                      <a:r>
                        <a:rPr lang="en-ZA">
                          <a:effectLst/>
                        </a:rPr>
                        <a:t>0.765</a:t>
                      </a:r>
                    </a:p>
                  </a:txBody>
                  <a:tcPr marL="60960" marR="60960" marT="60960" marB="60960" anchor="ctr"/>
                </a:tc>
                <a:tc>
                  <a:txBody>
                    <a:bodyPr/>
                    <a:lstStyle/>
                    <a:p>
                      <a:pPr algn="l">
                        <a:buNone/>
                      </a:pPr>
                      <a:r>
                        <a:rPr lang="en-ZA">
                          <a:effectLst/>
                        </a:rPr>
                        <a:t>0.719</a:t>
                      </a:r>
                    </a:p>
                  </a:txBody>
                  <a:tcPr marL="60960" marR="60960" marT="60960" marB="60960" anchor="ctr"/>
                </a:tc>
                <a:tc>
                  <a:txBody>
                    <a:bodyPr/>
                    <a:lstStyle/>
                    <a:p>
                      <a:pPr algn="l">
                        <a:buNone/>
                      </a:pPr>
                      <a:r>
                        <a:rPr lang="en-ZA">
                          <a:effectLst/>
                        </a:rPr>
                        <a:t>0.682</a:t>
                      </a:r>
                    </a:p>
                  </a:txBody>
                  <a:tcPr marL="60960" marR="60960" marT="60960" marB="60960" anchor="ctr"/>
                </a:tc>
                <a:tc>
                  <a:txBody>
                    <a:bodyPr/>
                    <a:lstStyle/>
                    <a:p>
                      <a:pPr algn="l">
                        <a:buNone/>
                      </a:pPr>
                      <a:r>
                        <a:rPr lang="en-ZA">
                          <a:effectLst/>
                        </a:rPr>
                        <a:t>0.692</a:t>
                      </a:r>
                    </a:p>
                  </a:txBody>
                  <a:tcPr marL="60960" marR="60960" marT="60960" marB="60960" anchor="ctr"/>
                </a:tc>
                <a:tc>
                  <a:txBody>
                    <a:bodyPr/>
                    <a:lstStyle/>
                    <a:p>
                      <a:pPr algn="l">
                        <a:buNone/>
                      </a:pPr>
                      <a:r>
                        <a:rPr lang="en-ZA">
                          <a:effectLst/>
                        </a:rPr>
                        <a:t>0.714</a:t>
                      </a:r>
                    </a:p>
                  </a:txBody>
                  <a:tcPr marL="60960" marR="60960" marT="60960" marB="60960" anchor="ctr"/>
                </a:tc>
                <a:tc>
                  <a:txBody>
                    <a:bodyPr/>
                    <a:lstStyle/>
                    <a:p>
                      <a:pPr algn="l">
                        <a:buNone/>
                      </a:pPr>
                      <a:r>
                        <a:rPr lang="en-ZA">
                          <a:effectLst/>
                        </a:rPr>
                        <a:t>0.032</a:t>
                      </a:r>
                    </a:p>
                  </a:txBody>
                  <a:tcPr marL="60960" marR="60960" marT="60960" marB="60960" anchor="ctr"/>
                </a:tc>
                <a:extLst>
                  <a:ext uri="{0D108BD9-81ED-4DB2-BD59-A6C34878D82A}">
                    <a16:rowId xmlns:a16="http://schemas.microsoft.com/office/drawing/2014/main" val="3955628924"/>
                  </a:ext>
                </a:extLst>
              </a:tr>
              <a:tr h="538956">
                <a:tc>
                  <a:txBody>
                    <a:bodyPr/>
                    <a:lstStyle/>
                    <a:p>
                      <a:pPr algn="l">
                        <a:buNone/>
                      </a:pPr>
                      <a:r>
                        <a:rPr lang="en-ZA">
                          <a:effectLst/>
                        </a:rPr>
                        <a:t>KNN</a:t>
                      </a:r>
                    </a:p>
                  </a:txBody>
                  <a:tcPr marL="60960" marR="60960" marT="60960" marB="60960" anchor="ctr"/>
                </a:tc>
                <a:tc>
                  <a:txBody>
                    <a:bodyPr/>
                    <a:lstStyle/>
                    <a:p>
                      <a:pPr algn="l">
                        <a:buNone/>
                      </a:pPr>
                      <a:r>
                        <a:rPr lang="en-ZA">
                          <a:effectLst/>
                        </a:rPr>
                        <a:t>0.819</a:t>
                      </a:r>
                    </a:p>
                  </a:txBody>
                  <a:tcPr marL="60960" marR="60960" marT="60960" marB="60960" anchor="ctr"/>
                </a:tc>
                <a:tc>
                  <a:txBody>
                    <a:bodyPr/>
                    <a:lstStyle/>
                    <a:p>
                      <a:pPr algn="l">
                        <a:buNone/>
                      </a:pPr>
                      <a:r>
                        <a:rPr lang="en-ZA">
                          <a:effectLst/>
                        </a:rPr>
                        <a:t>0.751</a:t>
                      </a:r>
                    </a:p>
                  </a:txBody>
                  <a:tcPr marL="60960" marR="60960" marT="60960" marB="60960" anchor="ctr"/>
                </a:tc>
                <a:tc>
                  <a:txBody>
                    <a:bodyPr/>
                    <a:lstStyle/>
                    <a:p>
                      <a:pPr algn="l">
                        <a:buNone/>
                      </a:pPr>
                      <a:r>
                        <a:rPr lang="en-ZA">
                          <a:effectLst/>
                        </a:rPr>
                        <a:t>0.754</a:t>
                      </a:r>
                    </a:p>
                  </a:txBody>
                  <a:tcPr marL="60960" marR="60960" marT="60960" marB="60960" anchor="ctr"/>
                </a:tc>
                <a:tc>
                  <a:txBody>
                    <a:bodyPr/>
                    <a:lstStyle/>
                    <a:p>
                      <a:pPr algn="l">
                        <a:buNone/>
                      </a:pPr>
                      <a:r>
                        <a:rPr lang="en-ZA">
                          <a:effectLst/>
                        </a:rPr>
                        <a:t>0.778</a:t>
                      </a:r>
                    </a:p>
                  </a:txBody>
                  <a:tcPr marL="60960" marR="60960" marT="60960" marB="60960" anchor="ctr"/>
                </a:tc>
                <a:tc>
                  <a:txBody>
                    <a:bodyPr/>
                    <a:lstStyle/>
                    <a:p>
                      <a:pPr algn="l">
                        <a:buNone/>
                      </a:pPr>
                      <a:r>
                        <a:rPr lang="en-ZA">
                          <a:effectLst/>
                        </a:rPr>
                        <a:t>0.776</a:t>
                      </a:r>
                    </a:p>
                  </a:txBody>
                  <a:tcPr marL="60960" marR="60960" marT="60960" marB="60960" anchor="ctr"/>
                </a:tc>
                <a:tc>
                  <a:txBody>
                    <a:bodyPr/>
                    <a:lstStyle/>
                    <a:p>
                      <a:pPr algn="l">
                        <a:buNone/>
                      </a:pPr>
                      <a:r>
                        <a:rPr lang="en-ZA">
                          <a:effectLst/>
                        </a:rPr>
                        <a:t>0.027</a:t>
                      </a:r>
                    </a:p>
                  </a:txBody>
                  <a:tcPr marL="60960" marR="60960" marT="60960" marB="60960" anchor="ctr"/>
                </a:tc>
                <a:extLst>
                  <a:ext uri="{0D108BD9-81ED-4DB2-BD59-A6C34878D82A}">
                    <a16:rowId xmlns:a16="http://schemas.microsoft.com/office/drawing/2014/main" val="4248619251"/>
                  </a:ext>
                </a:extLst>
              </a:tr>
              <a:tr h="538956">
                <a:tc>
                  <a:txBody>
                    <a:bodyPr/>
                    <a:lstStyle/>
                    <a:p>
                      <a:pPr algn="l">
                        <a:buNone/>
                      </a:pPr>
                      <a:r>
                        <a:rPr lang="en-ZA">
                          <a:effectLst/>
                        </a:rPr>
                        <a:t>GAN</a:t>
                      </a:r>
                    </a:p>
                  </a:txBody>
                  <a:tcPr marL="60960" marR="60960" marT="60960" marB="60960" anchor="ctr"/>
                </a:tc>
                <a:tc>
                  <a:txBody>
                    <a:bodyPr/>
                    <a:lstStyle/>
                    <a:p>
                      <a:pPr algn="l">
                        <a:buNone/>
                      </a:pPr>
                      <a:r>
                        <a:rPr lang="en-ZA">
                          <a:effectLst/>
                        </a:rPr>
                        <a:t>0.745</a:t>
                      </a:r>
                    </a:p>
                  </a:txBody>
                  <a:tcPr marL="60960" marR="60960" marT="60960" marB="60960" anchor="ctr"/>
                </a:tc>
                <a:tc>
                  <a:txBody>
                    <a:bodyPr/>
                    <a:lstStyle/>
                    <a:p>
                      <a:pPr algn="l">
                        <a:buNone/>
                      </a:pPr>
                      <a:r>
                        <a:rPr lang="en-ZA">
                          <a:effectLst/>
                        </a:rPr>
                        <a:t>0.632</a:t>
                      </a:r>
                    </a:p>
                  </a:txBody>
                  <a:tcPr marL="60960" marR="60960" marT="60960" marB="60960" anchor="ctr"/>
                </a:tc>
                <a:tc>
                  <a:txBody>
                    <a:bodyPr/>
                    <a:lstStyle/>
                    <a:p>
                      <a:pPr algn="l">
                        <a:buNone/>
                      </a:pPr>
                      <a:r>
                        <a:rPr lang="en-ZA">
                          <a:effectLst/>
                        </a:rPr>
                        <a:t>0.592</a:t>
                      </a:r>
                    </a:p>
                  </a:txBody>
                  <a:tcPr marL="60960" marR="60960" marT="60960" marB="60960" anchor="ctr"/>
                </a:tc>
                <a:tc>
                  <a:txBody>
                    <a:bodyPr/>
                    <a:lstStyle/>
                    <a:p>
                      <a:pPr algn="l">
                        <a:buNone/>
                      </a:pPr>
                      <a:r>
                        <a:rPr lang="en-ZA">
                          <a:effectLst/>
                        </a:rPr>
                        <a:t>0.508</a:t>
                      </a:r>
                    </a:p>
                  </a:txBody>
                  <a:tcPr marL="60960" marR="60960" marT="60960" marB="60960" anchor="ctr"/>
                </a:tc>
                <a:tc>
                  <a:txBody>
                    <a:bodyPr/>
                    <a:lstStyle/>
                    <a:p>
                      <a:pPr algn="l">
                        <a:buNone/>
                      </a:pPr>
                      <a:r>
                        <a:rPr lang="en-ZA">
                          <a:effectLst/>
                        </a:rPr>
                        <a:t>0.619</a:t>
                      </a:r>
                    </a:p>
                  </a:txBody>
                  <a:tcPr marL="60960" marR="60960" marT="60960" marB="60960" anchor="ctr"/>
                </a:tc>
                <a:tc>
                  <a:txBody>
                    <a:bodyPr/>
                    <a:lstStyle/>
                    <a:p>
                      <a:pPr algn="l">
                        <a:buNone/>
                      </a:pPr>
                      <a:r>
                        <a:rPr lang="en-ZA" dirty="0">
                          <a:effectLst/>
                        </a:rPr>
                        <a:t>0.085</a:t>
                      </a:r>
                    </a:p>
                  </a:txBody>
                  <a:tcPr marL="60960" marR="60960" marT="60960" marB="60960" anchor="ctr"/>
                </a:tc>
                <a:extLst>
                  <a:ext uri="{0D108BD9-81ED-4DB2-BD59-A6C34878D82A}">
                    <a16:rowId xmlns:a16="http://schemas.microsoft.com/office/drawing/2014/main" val="1452963656"/>
                  </a:ext>
                </a:extLst>
              </a:tr>
            </a:tbl>
          </a:graphicData>
        </a:graphic>
      </p:graphicFrame>
      <p:sp>
        <p:nvSpPr>
          <p:cNvPr id="11" name="Freeform 5">
            <a:extLst>
              <a:ext uri="{FF2B5EF4-FFF2-40B4-BE49-F238E27FC236}">
                <a16:creationId xmlns:a16="http://schemas.microsoft.com/office/drawing/2014/main" id="{7EDD75BF-DC11-E6F5-0927-BB4133617E75}"/>
              </a:ext>
            </a:extLst>
          </p:cNvPr>
          <p:cNvSpPr/>
          <p:nvPr/>
        </p:nvSpPr>
        <p:spPr>
          <a:xfrm>
            <a:off x="758908" y="5702838"/>
            <a:ext cx="15277100" cy="3599823"/>
          </a:xfrm>
          <a:custGeom>
            <a:avLst/>
            <a:gdLst/>
            <a:ahLst/>
            <a:cxnLst/>
            <a:rect l="l" t="t" r="r" b="b"/>
            <a:pathLst>
              <a:path w="4884539" h="850213">
                <a:moveTo>
                  <a:pt x="21290" y="0"/>
                </a:moveTo>
                <a:lnTo>
                  <a:pt x="4863249" y="0"/>
                </a:lnTo>
                <a:cubicBezTo>
                  <a:pt x="4875007" y="0"/>
                  <a:pt x="4884539" y="9532"/>
                  <a:pt x="4884539" y="21290"/>
                </a:cubicBezTo>
                <a:lnTo>
                  <a:pt x="4884539" y="828923"/>
                </a:lnTo>
                <a:cubicBezTo>
                  <a:pt x="4884539" y="840681"/>
                  <a:pt x="4875007" y="850213"/>
                  <a:pt x="4863249" y="850213"/>
                </a:cubicBezTo>
                <a:lnTo>
                  <a:pt x="21290" y="850213"/>
                </a:lnTo>
                <a:cubicBezTo>
                  <a:pt x="15643" y="850213"/>
                  <a:pt x="10228" y="847970"/>
                  <a:pt x="6236" y="843977"/>
                </a:cubicBezTo>
                <a:cubicBezTo>
                  <a:pt x="2243" y="839985"/>
                  <a:pt x="0" y="834569"/>
                  <a:pt x="0" y="828923"/>
                </a:cubicBezTo>
                <a:lnTo>
                  <a:pt x="0" y="21290"/>
                </a:lnTo>
                <a:cubicBezTo>
                  <a:pt x="0" y="15643"/>
                  <a:pt x="2243" y="10228"/>
                  <a:pt x="6236" y="6236"/>
                </a:cubicBezTo>
                <a:cubicBezTo>
                  <a:pt x="10228" y="2243"/>
                  <a:pt x="15643" y="0"/>
                  <a:pt x="21290" y="0"/>
                </a:cubicBezTo>
                <a:close/>
              </a:path>
            </a:pathLst>
          </a:custGeom>
          <a:solidFill>
            <a:srgbClr val="013C77"/>
          </a:solidFill>
        </p:spPr>
        <p:txBody>
          <a:bodyPr/>
          <a:lstStyle/>
          <a:p>
            <a:endParaRPr lang="en-US"/>
          </a:p>
        </p:txBody>
      </p:sp>
      <p:graphicFrame>
        <p:nvGraphicFramePr>
          <p:cNvPr id="12" name="Table 11">
            <a:extLst>
              <a:ext uri="{FF2B5EF4-FFF2-40B4-BE49-F238E27FC236}">
                <a16:creationId xmlns:a16="http://schemas.microsoft.com/office/drawing/2014/main" id="{2C5C800E-CF4B-083A-70AA-44849A427FFF}"/>
              </a:ext>
            </a:extLst>
          </p:cNvPr>
          <p:cNvGraphicFramePr>
            <a:graphicFrameLocks noGrp="1"/>
          </p:cNvGraphicFramePr>
          <p:nvPr>
            <p:extLst>
              <p:ext uri="{D42A27DB-BD31-4B8C-83A1-F6EECF244321}">
                <p14:modId xmlns:p14="http://schemas.microsoft.com/office/powerpoint/2010/main" val="569500047"/>
              </p:ext>
            </p:extLst>
          </p:nvPr>
        </p:nvGraphicFramePr>
        <p:xfrm>
          <a:off x="965372" y="6007430"/>
          <a:ext cx="14864172" cy="2847180"/>
        </p:xfrm>
        <a:graphic>
          <a:graphicData uri="http://schemas.openxmlformats.org/drawingml/2006/table">
            <a:tbl>
              <a:tblPr>
                <a:tableStyleId>{616DA210-FB5B-4158-B5E0-FEB733F419BA}</a:tableStyleId>
              </a:tblPr>
              <a:tblGrid>
                <a:gridCol w="2477362">
                  <a:extLst>
                    <a:ext uri="{9D8B030D-6E8A-4147-A177-3AD203B41FA5}">
                      <a16:colId xmlns:a16="http://schemas.microsoft.com/office/drawing/2014/main" val="2716047258"/>
                    </a:ext>
                  </a:extLst>
                </a:gridCol>
                <a:gridCol w="2477362">
                  <a:extLst>
                    <a:ext uri="{9D8B030D-6E8A-4147-A177-3AD203B41FA5}">
                      <a16:colId xmlns:a16="http://schemas.microsoft.com/office/drawing/2014/main" val="915461977"/>
                    </a:ext>
                  </a:extLst>
                </a:gridCol>
                <a:gridCol w="2477362">
                  <a:extLst>
                    <a:ext uri="{9D8B030D-6E8A-4147-A177-3AD203B41FA5}">
                      <a16:colId xmlns:a16="http://schemas.microsoft.com/office/drawing/2014/main" val="213363778"/>
                    </a:ext>
                  </a:extLst>
                </a:gridCol>
                <a:gridCol w="2477362">
                  <a:extLst>
                    <a:ext uri="{9D8B030D-6E8A-4147-A177-3AD203B41FA5}">
                      <a16:colId xmlns:a16="http://schemas.microsoft.com/office/drawing/2014/main" val="1249140918"/>
                    </a:ext>
                  </a:extLst>
                </a:gridCol>
                <a:gridCol w="2477362">
                  <a:extLst>
                    <a:ext uri="{9D8B030D-6E8A-4147-A177-3AD203B41FA5}">
                      <a16:colId xmlns:a16="http://schemas.microsoft.com/office/drawing/2014/main" val="607680477"/>
                    </a:ext>
                  </a:extLst>
                </a:gridCol>
                <a:gridCol w="2477362">
                  <a:extLst>
                    <a:ext uri="{9D8B030D-6E8A-4147-A177-3AD203B41FA5}">
                      <a16:colId xmlns:a16="http://schemas.microsoft.com/office/drawing/2014/main" val="766512964"/>
                    </a:ext>
                  </a:extLst>
                </a:gridCol>
              </a:tblGrid>
              <a:tr h="569436">
                <a:tc>
                  <a:txBody>
                    <a:bodyPr/>
                    <a:lstStyle/>
                    <a:p>
                      <a:pPr algn="l">
                        <a:buNone/>
                      </a:pPr>
                      <a:r>
                        <a:rPr lang="en-ZA" b="1">
                          <a:effectLst/>
                        </a:rPr>
                        <a:t>Method</a:t>
                      </a:r>
                    </a:p>
                  </a:txBody>
                  <a:tcPr marL="60960" marR="60960" marT="60960" marB="60960" anchor="ctr"/>
                </a:tc>
                <a:tc>
                  <a:txBody>
                    <a:bodyPr/>
                    <a:lstStyle/>
                    <a:p>
                      <a:pPr algn="l">
                        <a:buNone/>
                      </a:pPr>
                      <a:r>
                        <a:rPr lang="en-ZA" b="1">
                          <a:effectLst/>
                        </a:rPr>
                        <a:t>PI1 F1</a:t>
                      </a:r>
                    </a:p>
                  </a:txBody>
                  <a:tcPr marL="60960" marR="60960" marT="60960" marB="60960" anchor="ctr"/>
                </a:tc>
                <a:tc>
                  <a:txBody>
                    <a:bodyPr/>
                    <a:lstStyle/>
                    <a:p>
                      <a:pPr algn="l">
                        <a:buNone/>
                      </a:pPr>
                      <a:r>
                        <a:rPr lang="en-ZA" b="1">
                          <a:effectLst/>
                        </a:rPr>
                        <a:t>PI2 F1</a:t>
                      </a:r>
                    </a:p>
                  </a:txBody>
                  <a:tcPr marL="60960" marR="60960" marT="60960" marB="60960" anchor="ctr"/>
                </a:tc>
                <a:tc>
                  <a:txBody>
                    <a:bodyPr/>
                    <a:lstStyle/>
                    <a:p>
                      <a:pPr algn="l">
                        <a:buNone/>
                      </a:pPr>
                      <a:r>
                        <a:rPr lang="en-ZA" b="1">
                          <a:effectLst/>
                        </a:rPr>
                        <a:t>PI3 F1</a:t>
                      </a:r>
                    </a:p>
                  </a:txBody>
                  <a:tcPr marL="60960" marR="60960" marT="60960" marB="60960" anchor="ctr"/>
                </a:tc>
                <a:tc>
                  <a:txBody>
                    <a:bodyPr/>
                    <a:lstStyle/>
                    <a:p>
                      <a:pPr algn="l">
                        <a:buNone/>
                      </a:pPr>
                      <a:r>
                        <a:rPr lang="en-ZA" b="1">
                          <a:effectLst/>
                        </a:rPr>
                        <a:t>PI4 F1</a:t>
                      </a:r>
                    </a:p>
                  </a:txBody>
                  <a:tcPr marL="60960" marR="60960" marT="60960" marB="60960" anchor="ctr"/>
                </a:tc>
                <a:tc>
                  <a:txBody>
                    <a:bodyPr/>
                    <a:lstStyle/>
                    <a:p>
                      <a:pPr algn="l">
                        <a:buNone/>
                      </a:pPr>
                      <a:r>
                        <a:rPr lang="en-ZA" b="1">
                          <a:effectLst/>
                        </a:rPr>
                        <a:t>Avg F1</a:t>
                      </a:r>
                    </a:p>
                  </a:txBody>
                  <a:tcPr marL="60960" marR="60960" marT="60960" marB="60960" anchor="ctr"/>
                </a:tc>
                <a:extLst>
                  <a:ext uri="{0D108BD9-81ED-4DB2-BD59-A6C34878D82A}">
                    <a16:rowId xmlns:a16="http://schemas.microsoft.com/office/drawing/2014/main" val="2076798782"/>
                  </a:ext>
                </a:extLst>
              </a:tr>
              <a:tr h="569436">
                <a:tc>
                  <a:txBody>
                    <a:bodyPr/>
                    <a:lstStyle/>
                    <a:p>
                      <a:pPr algn="l">
                        <a:buNone/>
                      </a:pPr>
                      <a:r>
                        <a:rPr lang="en-ZA">
                          <a:effectLst/>
                        </a:rPr>
                        <a:t>Original</a:t>
                      </a:r>
                    </a:p>
                  </a:txBody>
                  <a:tcPr marL="60960" marR="60960" marT="60960" marB="60960" anchor="ctr"/>
                </a:tc>
                <a:tc>
                  <a:txBody>
                    <a:bodyPr/>
                    <a:lstStyle/>
                    <a:p>
                      <a:pPr algn="l">
                        <a:buNone/>
                      </a:pPr>
                      <a:r>
                        <a:rPr lang="en-ZA">
                          <a:effectLst/>
                        </a:rPr>
                        <a:t>0.757</a:t>
                      </a:r>
                    </a:p>
                  </a:txBody>
                  <a:tcPr marL="60960" marR="60960" marT="60960" marB="60960" anchor="ctr"/>
                </a:tc>
                <a:tc>
                  <a:txBody>
                    <a:bodyPr/>
                    <a:lstStyle/>
                    <a:p>
                      <a:pPr algn="l">
                        <a:buNone/>
                      </a:pPr>
                      <a:r>
                        <a:rPr lang="en-ZA">
                          <a:effectLst/>
                        </a:rPr>
                        <a:t>0.643</a:t>
                      </a:r>
                    </a:p>
                  </a:txBody>
                  <a:tcPr marL="60960" marR="60960" marT="60960" marB="60960" anchor="ctr"/>
                </a:tc>
                <a:tc>
                  <a:txBody>
                    <a:bodyPr/>
                    <a:lstStyle/>
                    <a:p>
                      <a:pPr algn="l">
                        <a:buNone/>
                      </a:pPr>
                      <a:r>
                        <a:rPr lang="en-ZA">
                          <a:effectLst/>
                        </a:rPr>
                        <a:t>0.663</a:t>
                      </a:r>
                    </a:p>
                  </a:txBody>
                  <a:tcPr marL="60960" marR="60960" marT="60960" marB="60960" anchor="ctr"/>
                </a:tc>
                <a:tc>
                  <a:txBody>
                    <a:bodyPr/>
                    <a:lstStyle/>
                    <a:p>
                      <a:pPr algn="l">
                        <a:buNone/>
                      </a:pPr>
                      <a:r>
                        <a:rPr lang="en-ZA">
                          <a:effectLst/>
                        </a:rPr>
                        <a:t>0.761</a:t>
                      </a:r>
                    </a:p>
                  </a:txBody>
                  <a:tcPr marL="60960" marR="60960" marT="60960" marB="60960" anchor="ctr"/>
                </a:tc>
                <a:tc>
                  <a:txBody>
                    <a:bodyPr/>
                    <a:lstStyle/>
                    <a:p>
                      <a:pPr algn="l">
                        <a:buNone/>
                      </a:pPr>
                      <a:r>
                        <a:rPr lang="en-ZA">
                          <a:effectLst/>
                        </a:rPr>
                        <a:t>0.706</a:t>
                      </a:r>
                    </a:p>
                  </a:txBody>
                  <a:tcPr marL="60960" marR="60960" marT="60960" marB="60960" anchor="ctr"/>
                </a:tc>
                <a:extLst>
                  <a:ext uri="{0D108BD9-81ED-4DB2-BD59-A6C34878D82A}">
                    <a16:rowId xmlns:a16="http://schemas.microsoft.com/office/drawing/2014/main" val="1659993859"/>
                  </a:ext>
                </a:extLst>
              </a:tr>
              <a:tr h="569436">
                <a:tc>
                  <a:txBody>
                    <a:bodyPr/>
                    <a:lstStyle/>
                    <a:p>
                      <a:pPr algn="l">
                        <a:buNone/>
                      </a:pPr>
                      <a:r>
                        <a:rPr lang="en-ZA">
                          <a:effectLst/>
                        </a:rPr>
                        <a:t>SMOTE</a:t>
                      </a:r>
                    </a:p>
                  </a:txBody>
                  <a:tcPr marL="60960" marR="60960" marT="60960" marB="60960" anchor="ctr"/>
                </a:tc>
                <a:tc>
                  <a:txBody>
                    <a:bodyPr/>
                    <a:lstStyle/>
                    <a:p>
                      <a:pPr algn="l">
                        <a:buNone/>
                      </a:pPr>
                      <a:r>
                        <a:rPr lang="en-ZA">
                          <a:effectLst/>
                        </a:rPr>
                        <a:t>0.761</a:t>
                      </a:r>
                    </a:p>
                  </a:txBody>
                  <a:tcPr marL="60960" marR="60960" marT="60960" marB="60960" anchor="ctr"/>
                </a:tc>
                <a:tc>
                  <a:txBody>
                    <a:bodyPr/>
                    <a:lstStyle/>
                    <a:p>
                      <a:pPr algn="l">
                        <a:buNone/>
                      </a:pPr>
                      <a:r>
                        <a:rPr lang="en-ZA">
                          <a:effectLst/>
                        </a:rPr>
                        <a:t>0.716</a:t>
                      </a:r>
                    </a:p>
                  </a:txBody>
                  <a:tcPr marL="60960" marR="60960" marT="60960" marB="60960" anchor="ctr"/>
                </a:tc>
                <a:tc>
                  <a:txBody>
                    <a:bodyPr/>
                    <a:lstStyle/>
                    <a:p>
                      <a:pPr algn="l">
                        <a:buNone/>
                      </a:pPr>
                      <a:r>
                        <a:rPr lang="en-ZA" dirty="0">
                          <a:effectLst/>
                        </a:rPr>
                        <a:t>0.680</a:t>
                      </a:r>
                    </a:p>
                  </a:txBody>
                  <a:tcPr marL="60960" marR="60960" marT="60960" marB="60960" anchor="ctr"/>
                </a:tc>
                <a:tc>
                  <a:txBody>
                    <a:bodyPr/>
                    <a:lstStyle/>
                    <a:p>
                      <a:pPr algn="l">
                        <a:buNone/>
                      </a:pPr>
                      <a:r>
                        <a:rPr lang="en-ZA">
                          <a:effectLst/>
                        </a:rPr>
                        <a:t>0.678</a:t>
                      </a:r>
                    </a:p>
                  </a:txBody>
                  <a:tcPr marL="60960" marR="60960" marT="60960" marB="60960" anchor="ctr"/>
                </a:tc>
                <a:tc>
                  <a:txBody>
                    <a:bodyPr/>
                    <a:lstStyle/>
                    <a:p>
                      <a:pPr algn="l">
                        <a:buNone/>
                      </a:pPr>
                      <a:r>
                        <a:rPr lang="en-ZA">
                          <a:effectLst/>
                        </a:rPr>
                        <a:t>0.709</a:t>
                      </a:r>
                    </a:p>
                  </a:txBody>
                  <a:tcPr marL="60960" marR="60960" marT="60960" marB="60960" anchor="ctr"/>
                </a:tc>
                <a:extLst>
                  <a:ext uri="{0D108BD9-81ED-4DB2-BD59-A6C34878D82A}">
                    <a16:rowId xmlns:a16="http://schemas.microsoft.com/office/drawing/2014/main" val="3117795217"/>
                  </a:ext>
                </a:extLst>
              </a:tr>
              <a:tr h="569436">
                <a:tc>
                  <a:txBody>
                    <a:bodyPr/>
                    <a:lstStyle/>
                    <a:p>
                      <a:pPr algn="l">
                        <a:buNone/>
                      </a:pPr>
                      <a:r>
                        <a:rPr lang="en-ZA">
                          <a:effectLst/>
                        </a:rPr>
                        <a:t>KNN</a:t>
                      </a:r>
                    </a:p>
                  </a:txBody>
                  <a:tcPr marL="60960" marR="60960" marT="60960" marB="60960" anchor="ctr"/>
                </a:tc>
                <a:tc>
                  <a:txBody>
                    <a:bodyPr/>
                    <a:lstStyle/>
                    <a:p>
                      <a:pPr algn="l">
                        <a:buNone/>
                      </a:pPr>
                      <a:r>
                        <a:rPr lang="en-ZA">
                          <a:effectLst/>
                        </a:rPr>
                        <a:t>0.816</a:t>
                      </a:r>
                    </a:p>
                  </a:txBody>
                  <a:tcPr marL="60960" marR="60960" marT="60960" marB="60960" anchor="ctr"/>
                </a:tc>
                <a:tc>
                  <a:txBody>
                    <a:bodyPr/>
                    <a:lstStyle/>
                    <a:p>
                      <a:pPr algn="l">
                        <a:buNone/>
                      </a:pPr>
                      <a:r>
                        <a:rPr lang="en-ZA">
                          <a:effectLst/>
                        </a:rPr>
                        <a:t>0.748</a:t>
                      </a:r>
                    </a:p>
                  </a:txBody>
                  <a:tcPr marL="60960" marR="60960" marT="60960" marB="60960" anchor="ctr"/>
                </a:tc>
                <a:tc>
                  <a:txBody>
                    <a:bodyPr/>
                    <a:lstStyle/>
                    <a:p>
                      <a:pPr algn="l">
                        <a:buNone/>
                      </a:pPr>
                      <a:r>
                        <a:rPr lang="en-ZA">
                          <a:effectLst/>
                        </a:rPr>
                        <a:t>0.751</a:t>
                      </a:r>
                    </a:p>
                  </a:txBody>
                  <a:tcPr marL="60960" marR="60960" marT="60960" marB="60960" anchor="ctr"/>
                </a:tc>
                <a:tc>
                  <a:txBody>
                    <a:bodyPr/>
                    <a:lstStyle/>
                    <a:p>
                      <a:pPr algn="l">
                        <a:buNone/>
                      </a:pPr>
                      <a:r>
                        <a:rPr lang="en-ZA">
                          <a:effectLst/>
                        </a:rPr>
                        <a:t>0.770</a:t>
                      </a:r>
                    </a:p>
                  </a:txBody>
                  <a:tcPr marL="60960" marR="60960" marT="60960" marB="60960" anchor="ctr"/>
                </a:tc>
                <a:tc>
                  <a:txBody>
                    <a:bodyPr/>
                    <a:lstStyle/>
                    <a:p>
                      <a:pPr algn="l">
                        <a:buNone/>
                      </a:pPr>
                      <a:r>
                        <a:rPr lang="en-ZA">
                          <a:effectLst/>
                        </a:rPr>
                        <a:t>0.771</a:t>
                      </a:r>
                    </a:p>
                  </a:txBody>
                  <a:tcPr marL="60960" marR="60960" marT="60960" marB="60960" anchor="ctr"/>
                </a:tc>
                <a:extLst>
                  <a:ext uri="{0D108BD9-81ED-4DB2-BD59-A6C34878D82A}">
                    <a16:rowId xmlns:a16="http://schemas.microsoft.com/office/drawing/2014/main" val="2978789410"/>
                  </a:ext>
                </a:extLst>
              </a:tr>
              <a:tr h="569436">
                <a:tc>
                  <a:txBody>
                    <a:bodyPr/>
                    <a:lstStyle/>
                    <a:p>
                      <a:pPr algn="l">
                        <a:buNone/>
                      </a:pPr>
                      <a:r>
                        <a:rPr lang="en-ZA">
                          <a:effectLst/>
                        </a:rPr>
                        <a:t>GAN</a:t>
                      </a:r>
                    </a:p>
                  </a:txBody>
                  <a:tcPr marL="60960" marR="60960" marT="60960" marB="60960" anchor="ctr"/>
                </a:tc>
                <a:tc>
                  <a:txBody>
                    <a:bodyPr/>
                    <a:lstStyle/>
                    <a:p>
                      <a:pPr algn="l">
                        <a:buNone/>
                      </a:pPr>
                      <a:r>
                        <a:rPr lang="en-ZA">
                          <a:effectLst/>
                        </a:rPr>
                        <a:t>0.751</a:t>
                      </a:r>
                    </a:p>
                  </a:txBody>
                  <a:tcPr marL="60960" marR="60960" marT="60960" marB="60960" anchor="ctr"/>
                </a:tc>
                <a:tc>
                  <a:txBody>
                    <a:bodyPr/>
                    <a:lstStyle/>
                    <a:p>
                      <a:pPr algn="l">
                        <a:buNone/>
                      </a:pPr>
                      <a:r>
                        <a:rPr lang="en-ZA">
                          <a:effectLst/>
                        </a:rPr>
                        <a:t>0.625</a:t>
                      </a:r>
                    </a:p>
                  </a:txBody>
                  <a:tcPr marL="60960" marR="60960" marT="60960" marB="60960" anchor="ctr"/>
                </a:tc>
                <a:tc>
                  <a:txBody>
                    <a:bodyPr/>
                    <a:lstStyle/>
                    <a:p>
                      <a:pPr algn="l">
                        <a:buNone/>
                      </a:pPr>
                      <a:r>
                        <a:rPr lang="en-ZA">
                          <a:effectLst/>
                        </a:rPr>
                        <a:t>0.584</a:t>
                      </a:r>
                    </a:p>
                  </a:txBody>
                  <a:tcPr marL="60960" marR="60960" marT="60960" marB="60960" anchor="ctr"/>
                </a:tc>
                <a:tc>
                  <a:txBody>
                    <a:bodyPr/>
                    <a:lstStyle/>
                    <a:p>
                      <a:pPr algn="l">
                        <a:buNone/>
                      </a:pPr>
                      <a:r>
                        <a:rPr lang="en-ZA">
                          <a:effectLst/>
                        </a:rPr>
                        <a:t>0.501</a:t>
                      </a:r>
                    </a:p>
                  </a:txBody>
                  <a:tcPr marL="60960" marR="60960" marT="60960" marB="60960" anchor="ctr"/>
                </a:tc>
                <a:tc>
                  <a:txBody>
                    <a:bodyPr/>
                    <a:lstStyle/>
                    <a:p>
                      <a:pPr algn="l">
                        <a:buNone/>
                      </a:pPr>
                      <a:r>
                        <a:rPr lang="en-ZA" dirty="0">
                          <a:effectLst/>
                        </a:rPr>
                        <a:t>0.615</a:t>
                      </a:r>
                    </a:p>
                  </a:txBody>
                  <a:tcPr marL="60960" marR="60960" marT="60960" marB="60960" anchor="ctr"/>
                </a:tc>
                <a:extLst>
                  <a:ext uri="{0D108BD9-81ED-4DB2-BD59-A6C34878D82A}">
                    <a16:rowId xmlns:a16="http://schemas.microsoft.com/office/drawing/2014/main" val="2575516881"/>
                  </a:ext>
                </a:extLst>
              </a:tr>
            </a:tbl>
          </a:graphicData>
        </a:graphic>
      </p:graphicFrame>
      <p:sp>
        <p:nvSpPr>
          <p:cNvPr id="13" name="TextBox 12">
            <a:extLst>
              <a:ext uri="{FF2B5EF4-FFF2-40B4-BE49-F238E27FC236}">
                <a16:creationId xmlns:a16="http://schemas.microsoft.com/office/drawing/2014/main" id="{B96830BB-D70E-13D6-F5C7-DD1AC5A3FC50}"/>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12</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264752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p:cNvGrpSpPr/>
        <p:nvPr/>
      </p:nvGrpSpPr>
      <p:grpSpPr>
        <a:xfrm>
          <a:off x="0" y="0"/>
          <a:ext cx="0" cy="0"/>
          <a:chOff x="0" y="0"/>
          <a:chExt cx="0" cy="0"/>
        </a:xfrm>
      </p:grpSpPr>
      <p:sp>
        <p:nvSpPr>
          <p:cNvPr id="51" name="TextBox 6">
            <a:extLst>
              <a:ext uri="{FF2B5EF4-FFF2-40B4-BE49-F238E27FC236}">
                <a16:creationId xmlns:a16="http://schemas.microsoft.com/office/drawing/2014/main" id="{A10BD292-9AE2-AF26-5730-7761E0E348C9}"/>
              </a:ext>
            </a:extLst>
          </p:cNvPr>
          <p:cNvSpPr txBox="1"/>
          <p:nvPr/>
        </p:nvSpPr>
        <p:spPr>
          <a:xfrm>
            <a:off x="906661" y="3289239"/>
            <a:ext cx="16514413" cy="6347484"/>
          </a:xfrm>
          <a:prstGeom prst="rect">
            <a:avLst/>
          </a:prstGeom>
        </p:spPr>
        <p:style>
          <a:lnRef idx="2">
            <a:schemeClr val="dk1"/>
          </a:lnRef>
          <a:fillRef idx="1">
            <a:schemeClr val="lt1"/>
          </a:fillRef>
          <a:effectRef idx="0">
            <a:schemeClr val="dk1"/>
          </a:effectRef>
          <a:fontRef idx="minor">
            <a:schemeClr val="dk1"/>
          </a:fontRef>
        </p:style>
        <p:txBody>
          <a:bodyPr lIns="50800" tIns="50800" rIns="50800" bIns="50800" rtlCol="0" anchor="ctr"/>
          <a:lstStyle/>
          <a:p>
            <a:pPr algn="ctr">
              <a:lnSpc>
                <a:spcPts val="2659"/>
              </a:lnSpc>
            </a:pPr>
            <a:endParaRPr/>
          </a:p>
        </p:txBody>
      </p:sp>
      <p:grpSp>
        <p:nvGrpSpPr>
          <p:cNvPr id="4" name="Group 4"/>
          <p:cNvGrpSpPr/>
          <p:nvPr/>
        </p:nvGrpSpPr>
        <p:grpSpPr>
          <a:xfrm>
            <a:off x="3075558" y="775967"/>
            <a:ext cx="10488042" cy="2310134"/>
            <a:chOff x="0" y="0"/>
            <a:chExt cx="2742355" cy="1118119"/>
          </a:xfrm>
        </p:grpSpPr>
        <p:sp>
          <p:nvSpPr>
            <p:cNvPr id="5" name="Freeform 5"/>
            <p:cNvSpPr/>
            <p:nvPr/>
          </p:nvSpPr>
          <p:spPr>
            <a:xfrm>
              <a:off x="0" y="0"/>
              <a:ext cx="2742355" cy="1118119"/>
            </a:xfrm>
            <a:custGeom>
              <a:avLst/>
              <a:gdLst/>
              <a:ahLst/>
              <a:cxnLst/>
              <a:rect l="l" t="t" r="r" b="b"/>
              <a:pathLst>
                <a:path w="2742355" h="1118119">
                  <a:moveTo>
                    <a:pt x="37920" y="0"/>
                  </a:moveTo>
                  <a:lnTo>
                    <a:pt x="2704435" y="0"/>
                  </a:lnTo>
                  <a:cubicBezTo>
                    <a:pt x="2714492" y="0"/>
                    <a:pt x="2724137" y="3995"/>
                    <a:pt x="2731249" y="11107"/>
                  </a:cubicBezTo>
                  <a:cubicBezTo>
                    <a:pt x="2738360" y="18218"/>
                    <a:pt x="2742355" y="27863"/>
                    <a:pt x="2742355" y="37920"/>
                  </a:cubicBezTo>
                  <a:lnTo>
                    <a:pt x="2742355" y="1080199"/>
                  </a:lnTo>
                  <a:cubicBezTo>
                    <a:pt x="2742355" y="1090256"/>
                    <a:pt x="2738360" y="1099901"/>
                    <a:pt x="2731249" y="1107013"/>
                  </a:cubicBezTo>
                  <a:cubicBezTo>
                    <a:pt x="2724137" y="1114124"/>
                    <a:pt x="2714492" y="1118119"/>
                    <a:pt x="2704435" y="1118119"/>
                  </a:cubicBezTo>
                  <a:lnTo>
                    <a:pt x="37920" y="1118119"/>
                  </a:lnTo>
                  <a:cubicBezTo>
                    <a:pt x="27863" y="1118119"/>
                    <a:pt x="18218" y="1114124"/>
                    <a:pt x="11107" y="1107013"/>
                  </a:cubicBezTo>
                  <a:cubicBezTo>
                    <a:pt x="3995" y="1099901"/>
                    <a:pt x="0" y="1090256"/>
                    <a:pt x="0" y="1080199"/>
                  </a:cubicBezTo>
                  <a:lnTo>
                    <a:pt x="0" y="37920"/>
                  </a:lnTo>
                  <a:cubicBezTo>
                    <a:pt x="0" y="27863"/>
                    <a:pt x="3995" y="18218"/>
                    <a:pt x="11107" y="11107"/>
                  </a:cubicBezTo>
                  <a:cubicBezTo>
                    <a:pt x="18218" y="3995"/>
                    <a:pt x="27863" y="0"/>
                    <a:pt x="37920" y="0"/>
                  </a:cubicBezTo>
                  <a:close/>
                </a:path>
              </a:pathLst>
            </a:custGeom>
          </p:spPr>
          <p:style>
            <a:lnRef idx="2">
              <a:schemeClr val="dk1"/>
            </a:lnRef>
            <a:fillRef idx="1">
              <a:schemeClr val="lt1"/>
            </a:fillRef>
            <a:effectRef idx="0">
              <a:schemeClr val="dk1"/>
            </a:effectRef>
            <a:fontRef idx="minor">
              <a:schemeClr val="dk1"/>
            </a:fontRef>
          </p:style>
          <p:txBody>
            <a:bodyPr/>
            <a:lstStyle/>
            <a:p>
              <a:endParaRPr lang="en-US"/>
            </a:p>
          </p:txBody>
        </p:sp>
        <p:sp>
          <p:nvSpPr>
            <p:cNvPr id="6" name="TextBox 6"/>
            <p:cNvSpPr txBox="1"/>
            <p:nvPr/>
          </p:nvSpPr>
          <p:spPr>
            <a:xfrm>
              <a:off x="0" y="-38100"/>
              <a:ext cx="2742355" cy="1156219"/>
            </a:xfrm>
            <a:prstGeom prst="rect">
              <a:avLst/>
            </a:prstGeom>
          </p:spPr>
          <p:style>
            <a:lnRef idx="2">
              <a:schemeClr val="dk1"/>
            </a:lnRef>
            <a:fillRef idx="1">
              <a:schemeClr val="lt1"/>
            </a:fillRef>
            <a:effectRef idx="0">
              <a:schemeClr val="dk1"/>
            </a:effectRef>
            <a:fontRef idx="minor">
              <a:schemeClr val="dk1"/>
            </a:fontRef>
          </p:style>
          <p:txBody>
            <a:bodyPr lIns="50800" tIns="50800" rIns="50800" bIns="50800" rtlCol="0" anchor="ctr"/>
            <a:lstStyle/>
            <a:p>
              <a:pPr algn="ctr">
                <a:lnSpc>
                  <a:spcPts val="2659"/>
                </a:lnSpc>
              </a:pPr>
              <a:endParaRPr/>
            </a:p>
          </p:txBody>
        </p:sp>
      </p:grpSp>
      <p:sp>
        <p:nvSpPr>
          <p:cNvPr id="10" name="Freeform 10"/>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3" name="Group 43"/>
          <p:cNvGrpSpPr/>
          <p:nvPr/>
        </p:nvGrpSpPr>
        <p:grpSpPr>
          <a:xfrm rot="-5400000">
            <a:off x="16493423" y="8846916"/>
            <a:ext cx="2246342" cy="391036"/>
            <a:chOff x="0" y="0"/>
            <a:chExt cx="591629" cy="102989"/>
          </a:xfrm>
        </p:grpSpPr>
        <p:sp>
          <p:nvSpPr>
            <p:cNvPr id="44" name="Freeform 44"/>
            <p:cNvSpPr/>
            <p:nvPr/>
          </p:nvSpPr>
          <p:spPr>
            <a:xfrm>
              <a:off x="0" y="0"/>
              <a:ext cx="591629" cy="102989"/>
            </a:xfrm>
            <a:custGeom>
              <a:avLst/>
              <a:gdLst/>
              <a:ahLst/>
              <a:cxnLst/>
              <a:rect l="l" t="t" r="r" b="b"/>
              <a:pathLst>
                <a:path w="591629" h="102989">
                  <a:moveTo>
                    <a:pt x="0" y="0"/>
                  </a:moveTo>
                  <a:lnTo>
                    <a:pt x="591629" y="0"/>
                  </a:lnTo>
                  <a:lnTo>
                    <a:pt x="591629" y="102989"/>
                  </a:lnTo>
                  <a:lnTo>
                    <a:pt x="0" y="102989"/>
                  </a:lnTo>
                  <a:close/>
                </a:path>
              </a:pathLst>
            </a:custGeom>
            <a:solidFill>
              <a:srgbClr val="002957"/>
            </a:solidFill>
          </p:spPr>
          <p:txBody>
            <a:bodyPr/>
            <a:lstStyle/>
            <a:p>
              <a:endParaRPr lang="en-US"/>
            </a:p>
          </p:txBody>
        </p:sp>
        <p:sp>
          <p:nvSpPr>
            <p:cNvPr id="45" name="TextBox 45"/>
            <p:cNvSpPr txBox="1"/>
            <p:nvPr/>
          </p:nvSpPr>
          <p:spPr>
            <a:xfrm>
              <a:off x="0" y="-38100"/>
              <a:ext cx="591629" cy="141089"/>
            </a:xfrm>
            <a:prstGeom prst="rect">
              <a:avLst/>
            </a:prstGeom>
          </p:spPr>
          <p:txBody>
            <a:bodyPr lIns="50800" tIns="50800" rIns="50800" bIns="50800" rtlCol="0" anchor="ctr"/>
            <a:lstStyle/>
            <a:p>
              <a:pPr algn="ctr">
                <a:lnSpc>
                  <a:spcPts val="2659"/>
                </a:lnSpc>
              </a:pPr>
              <a:endParaRPr/>
            </a:p>
          </p:txBody>
        </p:sp>
      </p:grpSp>
      <p:sp>
        <p:nvSpPr>
          <p:cNvPr id="48" name="TextBox 47">
            <a:extLst>
              <a:ext uri="{FF2B5EF4-FFF2-40B4-BE49-F238E27FC236}">
                <a16:creationId xmlns:a16="http://schemas.microsoft.com/office/drawing/2014/main" id="{D4361C76-6F48-509C-9FFD-EDFF83D589D1}"/>
              </a:ext>
            </a:extLst>
          </p:cNvPr>
          <p:cNvSpPr txBox="1"/>
          <p:nvPr/>
        </p:nvSpPr>
        <p:spPr>
          <a:xfrm>
            <a:off x="4421350" y="1208479"/>
            <a:ext cx="10761784" cy="1569660"/>
          </a:xfrm>
          <a:prstGeom prst="rect">
            <a:avLst/>
          </a:prstGeom>
          <a:noFill/>
        </p:spPr>
        <p:txBody>
          <a:bodyPr wrap="square">
            <a:spAutoFit/>
          </a:bodyPr>
          <a:lstStyle/>
          <a:p>
            <a:r>
              <a:rPr lang="en-GB" sz="9600" b="1" dirty="0">
                <a:solidFill>
                  <a:srgbClr val="002060"/>
                </a:solidFill>
                <a:latin typeface="Verdana"/>
                <a:ea typeface="Verdana"/>
                <a:cs typeface="Verdana"/>
                <a:sym typeface="Verdana"/>
              </a:rPr>
              <a:t>Thank You</a:t>
            </a:r>
            <a:endParaRPr lang="en-ZA" sz="9600" dirty="0">
              <a:solidFill>
                <a:srgbClr val="002060"/>
              </a:solidFill>
            </a:endParaRPr>
          </a:p>
        </p:txBody>
      </p:sp>
      <p:sp>
        <p:nvSpPr>
          <p:cNvPr id="50" name="TextBox 49">
            <a:extLst>
              <a:ext uri="{FF2B5EF4-FFF2-40B4-BE49-F238E27FC236}">
                <a16:creationId xmlns:a16="http://schemas.microsoft.com/office/drawing/2014/main" id="{B0BB32F3-DB04-B866-E298-BEEF32CD353E}"/>
              </a:ext>
            </a:extLst>
          </p:cNvPr>
          <p:cNvSpPr txBox="1"/>
          <p:nvPr/>
        </p:nvSpPr>
        <p:spPr>
          <a:xfrm>
            <a:off x="1028700" y="3431822"/>
            <a:ext cx="16409487" cy="6124754"/>
          </a:xfrm>
          <a:prstGeom prst="rect">
            <a:avLst/>
          </a:prstGeom>
          <a:noFill/>
        </p:spPr>
        <p:txBody>
          <a:bodyPr wrap="square">
            <a:spAutoFit/>
          </a:bodyPr>
          <a:lstStyle/>
          <a:p>
            <a:pPr algn="l"/>
            <a:r>
              <a:rPr lang="en-ZA" sz="3600" b="1" dirty="0">
                <a:solidFill>
                  <a:srgbClr val="002060"/>
                </a:solidFill>
                <a:latin typeface="Gill Sans MT" panose="020B0502020104020203" pitchFamily="34" charset="0"/>
              </a:rPr>
              <a:t>References:</a:t>
            </a:r>
            <a:endParaRPr lang="en-ZA" sz="3600" b="1" i="0" dirty="0">
              <a:solidFill>
                <a:srgbClr val="002060"/>
              </a:solidFill>
              <a:effectLst/>
              <a:latin typeface="Gill Sans MT" panose="020B0502020104020203" pitchFamily="34" charset="0"/>
            </a:endParaRPr>
          </a:p>
          <a:p>
            <a:pPr marL="285750" indent="-285750" algn="l">
              <a:buFont typeface="Arial" panose="020B0604020202020204" pitchFamily="34" charset="0"/>
              <a:buChar char="•"/>
            </a:pPr>
            <a:endParaRPr lang="en-ZA" sz="2400" dirty="0">
              <a:solidFill>
                <a:srgbClr val="002060"/>
              </a:solidFill>
              <a:latin typeface="Gill Sans MT" panose="020B0502020104020203" pitchFamily="34" charset="0"/>
            </a:endParaRP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Chawla, N.V., Bowyer, K.W., Hall, L.O. &amp; </a:t>
            </a:r>
            <a:r>
              <a:rPr lang="en-ZA" sz="2200" i="0" dirty="0" err="1">
                <a:solidFill>
                  <a:srgbClr val="002060"/>
                </a:solidFill>
                <a:effectLst/>
                <a:latin typeface="Gill Sans MT" panose="020B0502020104020203" pitchFamily="34" charset="0"/>
              </a:rPr>
              <a:t>Kegelmeyer</a:t>
            </a:r>
            <a:r>
              <a:rPr lang="en-ZA" sz="2200" i="0" dirty="0">
                <a:solidFill>
                  <a:srgbClr val="002060"/>
                </a:solidFill>
                <a:effectLst/>
                <a:latin typeface="Gill Sans MT" panose="020B0502020104020203" pitchFamily="34" charset="0"/>
              </a:rPr>
              <a:t>, W.P., 2002. SMOTE: Synthetic Minority Over-sampling Technique. </a:t>
            </a:r>
            <a:r>
              <a:rPr lang="en-ZA" sz="2200" i="1" dirty="0">
                <a:solidFill>
                  <a:srgbClr val="002060"/>
                </a:solidFill>
                <a:effectLst/>
                <a:latin typeface="Gill Sans MT" panose="020B0502020104020203" pitchFamily="34" charset="0"/>
              </a:rPr>
              <a:t>Journal of Artificial Intelligence Research</a:t>
            </a:r>
            <a:r>
              <a:rPr lang="en-ZA" sz="2200" i="0" dirty="0">
                <a:solidFill>
                  <a:srgbClr val="002060"/>
                </a:solidFill>
                <a:effectLst/>
                <a:latin typeface="Gill Sans MT" panose="020B0502020104020203" pitchFamily="34" charset="0"/>
              </a:rPr>
              <a:t>, 16, pp. 321–357.</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Goodfellow, I., Pouget-Abadie, J., Mirza, M., Xu, B., Warde-Farley, D., Ozair, S., Courville, A. &amp; Bengio, Y., 2014. Generative Adversarial Networks. </a:t>
            </a:r>
            <a:r>
              <a:rPr lang="en-ZA" sz="2200" i="1" dirty="0" err="1">
                <a:solidFill>
                  <a:srgbClr val="002060"/>
                </a:solidFill>
                <a:effectLst/>
                <a:latin typeface="Gill Sans MT" panose="020B0502020104020203" pitchFamily="34" charset="0"/>
              </a:rPr>
              <a:t>arXiv</a:t>
            </a:r>
            <a:r>
              <a:rPr lang="en-ZA" sz="2200" i="1" dirty="0">
                <a:solidFill>
                  <a:srgbClr val="002060"/>
                </a:solidFill>
                <a:effectLst/>
                <a:latin typeface="Gill Sans MT" panose="020B0502020104020203" pitchFamily="34" charset="0"/>
              </a:rPr>
              <a:t> preprint arXiv:1406.2661</a:t>
            </a:r>
            <a:r>
              <a:rPr lang="en-ZA" sz="2200" i="0" dirty="0">
                <a:solidFill>
                  <a:srgbClr val="002060"/>
                </a:solidFill>
                <a:effectLst/>
                <a:latin typeface="Gill Sans MT" panose="020B0502020104020203" pitchFamily="34" charset="0"/>
              </a:rPr>
              <a:t>.</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Derks, E., et al., 2020. A Taxonomy of Explainable Bayesian Networks. </a:t>
            </a:r>
            <a:r>
              <a:rPr lang="en-ZA" sz="2200" i="1" dirty="0">
                <a:solidFill>
                  <a:srgbClr val="002060"/>
                </a:solidFill>
                <a:effectLst/>
                <a:latin typeface="Gill Sans MT" panose="020B0502020104020203" pitchFamily="34" charset="0"/>
              </a:rPr>
              <a:t>Repository.up.ac.za.</a:t>
            </a:r>
            <a:endParaRPr lang="en-ZA" sz="2200" i="0" dirty="0">
              <a:solidFill>
                <a:srgbClr val="002060"/>
              </a:solidFill>
              <a:effectLst/>
              <a:latin typeface="Gill Sans MT" panose="020B0502020104020203" pitchFamily="34" charset="0"/>
            </a:endParaRPr>
          </a:p>
          <a:p>
            <a:pPr marL="285750" indent="-285750" algn="l">
              <a:buFont typeface="Arial" panose="020B0604020202020204" pitchFamily="34" charset="0"/>
              <a:buChar char="•"/>
            </a:pPr>
            <a:r>
              <a:rPr lang="en-ZA" sz="2200" i="0" dirty="0" err="1">
                <a:solidFill>
                  <a:srgbClr val="002060"/>
                </a:solidFill>
                <a:effectLst/>
                <a:latin typeface="Gill Sans MT" panose="020B0502020104020203" pitchFamily="34" charset="0"/>
              </a:rPr>
              <a:t>Witpress</a:t>
            </a:r>
            <a:r>
              <a:rPr lang="en-ZA" sz="2200" i="0" dirty="0">
                <a:solidFill>
                  <a:srgbClr val="002060"/>
                </a:solidFill>
                <a:effectLst/>
                <a:latin typeface="Gill Sans MT" panose="020B0502020104020203" pitchFamily="34" charset="0"/>
              </a:rPr>
              <a:t>, 2023. Modelling retail bank customers’ needs with Bayesian Belief Networks. </a:t>
            </a:r>
            <a:r>
              <a:rPr lang="en-ZA" sz="2200" i="1" dirty="0">
                <a:solidFill>
                  <a:srgbClr val="002060"/>
                </a:solidFill>
                <a:effectLst/>
                <a:latin typeface="Gill Sans MT" panose="020B0502020104020203" pitchFamily="34" charset="0"/>
              </a:rPr>
              <a:t>WIT Transactions on Information and Communication Technologies</a:t>
            </a:r>
            <a:r>
              <a:rPr lang="en-ZA" sz="2200" i="0" dirty="0">
                <a:solidFill>
                  <a:srgbClr val="002060"/>
                </a:solidFill>
                <a:effectLst/>
                <a:latin typeface="Gill Sans MT" panose="020B0502020104020203" pitchFamily="34" charset="0"/>
              </a:rPr>
              <a:t>, 54, pp. 161–172.</a:t>
            </a:r>
          </a:p>
          <a:p>
            <a:pPr marL="285750" indent="-285750" algn="l">
              <a:buFont typeface="Arial" panose="020B0604020202020204" pitchFamily="34" charset="0"/>
              <a:buChar char="•"/>
            </a:pPr>
            <a:r>
              <a:rPr lang="en-ZA" sz="2200" i="0" dirty="0" err="1">
                <a:solidFill>
                  <a:srgbClr val="002060"/>
                </a:solidFill>
                <a:effectLst/>
                <a:latin typeface="Gill Sans MT" panose="020B0502020104020203" pitchFamily="34" charset="0"/>
              </a:rPr>
              <a:t>GeeksForGeeks</a:t>
            </a:r>
            <a:r>
              <a:rPr lang="en-ZA" sz="2200" i="0" dirty="0">
                <a:solidFill>
                  <a:srgbClr val="002060"/>
                </a:solidFill>
                <a:effectLst/>
                <a:latin typeface="Gill Sans MT" panose="020B0502020104020203" pitchFamily="34" charset="0"/>
              </a:rPr>
              <a:t>, 2024. Differences Between Bayesian Networks and Neural Networks. [online] Available at: </a:t>
            </a:r>
            <a:r>
              <a:rPr lang="en-ZA" sz="2200" i="0" dirty="0">
                <a:solidFill>
                  <a:srgbClr val="002060"/>
                </a:solidFill>
                <a:effectLst/>
                <a:latin typeface="Gill Sans MT" panose="020B0502020104020203" pitchFamily="34" charset="0"/>
                <a:hlinkClick r:id="rId4">
                  <a:extLst>
                    <a:ext uri="{A12FA001-AC4F-418D-AE19-62706E023703}">
                      <ahyp:hlinkClr xmlns:ahyp="http://schemas.microsoft.com/office/drawing/2018/hyperlinkcolor" val="tx"/>
                    </a:ext>
                  </a:extLst>
                </a:hlinkClick>
              </a:rPr>
              <a:t>https://www.geeksforgeeks.org/differences-between-bayesian-networks-and-neural-networks/</a:t>
            </a:r>
            <a:r>
              <a:rPr lang="en-ZA" sz="2200" i="0" dirty="0">
                <a:solidFill>
                  <a:srgbClr val="002060"/>
                </a:solidFill>
                <a:effectLst/>
                <a:latin typeface="Gill Sans MT" panose="020B0502020104020203" pitchFamily="34" charset="0"/>
              </a:rPr>
              <a:t>.</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Shelf.io, 2024. Bayesian Neural Networks Minimize Uncertainty in Your AI. [online] Available at: </a:t>
            </a:r>
            <a:r>
              <a:rPr lang="en-ZA" sz="2200" i="0" dirty="0">
                <a:solidFill>
                  <a:srgbClr val="002060"/>
                </a:solidFill>
                <a:effectLst/>
                <a:latin typeface="Gill Sans MT" panose="020B0502020104020203" pitchFamily="34" charset="0"/>
                <a:hlinkClick r:id="rId5">
                  <a:extLst>
                    <a:ext uri="{A12FA001-AC4F-418D-AE19-62706E023703}">
                      <ahyp:hlinkClr xmlns:ahyp="http://schemas.microsoft.com/office/drawing/2018/hyperlinkcolor" val="tx"/>
                    </a:ext>
                  </a:extLst>
                </a:hlinkClick>
              </a:rPr>
              <a:t>https://shelf.io/blog/bayesian-neural-networks/</a:t>
            </a:r>
            <a:r>
              <a:rPr lang="en-ZA" sz="2200" i="0" dirty="0">
                <a:solidFill>
                  <a:srgbClr val="002060"/>
                </a:solidFill>
                <a:effectLst/>
                <a:latin typeface="Gill Sans MT" panose="020B0502020104020203" pitchFamily="34" charset="0"/>
              </a:rPr>
              <a:t>.</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Zulu, S., &amp; Nkuna, N., 2022. Data modelling of subsistence retail consumer purchase behaviour in South Africa. </a:t>
            </a:r>
            <a:r>
              <a:rPr lang="en-ZA" sz="2200" i="1" dirty="0">
                <a:solidFill>
                  <a:srgbClr val="002060"/>
                </a:solidFill>
                <a:effectLst/>
                <a:latin typeface="Gill Sans MT" panose="020B0502020104020203" pitchFamily="34" charset="0"/>
              </a:rPr>
              <a:t>Data in Brief</a:t>
            </a:r>
            <a:r>
              <a:rPr lang="en-ZA" sz="2200" i="0" dirty="0">
                <a:solidFill>
                  <a:srgbClr val="002060"/>
                </a:solidFill>
                <a:effectLst/>
                <a:latin typeface="Gill Sans MT" panose="020B0502020104020203" pitchFamily="34" charset="0"/>
              </a:rPr>
              <a:t>, 43, 108453.</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Group 4, 2025. Bayesian Networks and Synthetic Data Generation for Subsistence Retail Analytics. </a:t>
            </a:r>
            <a:r>
              <a:rPr lang="en-ZA" sz="2200" i="1" dirty="0">
                <a:solidFill>
                  <a:srgbClr val="002060"/>
                </a:solidFill>
                <a:effectLst/>
                <a:latin typeface="Gill Sans MT" panose="020B0502020104020203" pitchFamily="34" charset="0"/>
              </a:rPr>
              <a:t>EDAB6808 Assignment Two, University of the Free State</a:t>
            </a:r>
            <a:r>
              <a:rPr lang="en-ZA" sz="2200" i="0" dirty="0">
                <a:solidFill>
                  <a:srgbClr val="002060"/>
                </a:solidFill>
                <a:effectLst/>
                <a:latin typeface="Gill Sans MT" panose="020B0502020104020203" pitchFamily="34" charset="0"/>
              </a:rPr>
              <a:t>.</a:t>
            </a:r>
          </a:p>
          <a:p>
            <a:pPr marL="285750" indent="-285750" algn="l">
              <a:buFont typeface="Arial" panose="020B0604020202020204" pitchFamily="34" charset="0"/>
              <a:buChar char="•"/>
            </a:pPr>
            <a:r>
              <a:rPr lang="en-ZA" sz="2200" i="0" dirty="0">
                <a:solidFill>
                  <a:srgbClr val="002060"/>
                </a:solidFill>
                <a:effectLst/>
                <a:latin typeface="Gill Sans MT" panose="020B0502020104020203" pitchFamily="34" charset="0"/>
              </a:rPr>
              <a:t>Research-Questionnaire_Subsistence-Retail-Consumer.pdf, 2022. Subsistence Retail Consumer Purchase Intention Questionnaire</a:t>
            </a:r>
            <a:r>
              <a:rPr lang="en-ZA" sz="2400" i="0" dirty="0">
                <a:solidFill>
                  <a:srgbClr val="002060"/>
                </a:solidFill>
                <a:effectLst/>
                <a:latin typeface="Gill Sans MT" panose="020B0502020104020203" pitchFamily="34" charset="0"/>
              </a:rPr>
              <a:t>.</a:t>
            </a:r>
          </a:p>
        </p:txBody>
      </p:sp>
      <p:sp>
        <p:nvSpPr>
          <p:cNvPr id="52" name="TextBox 51">
            <a:extLst>
              <a:ext uri="{FF2B5EF4-FFF2-40B4-BE49-F238E27FC236}">
                <a16:creationId xmlns:a16="http://schemas.microsoft.com/office/drawing/2014/main" id="{DE251810-2EC4-BB50-4B91-37210EA9E803}"/>
              </a:ext>
            </a:extLst>
          </p:cNvPr>
          <p:cNvSpPr txBox="1"/>
          <p:nvPr/>
        </p:nvSpPr>
        <p:spPr>
          <a:xfrm>
            <a:off x="141729" y="9199743"/>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13</a:t>
            </a:r>
            <a:r>
              <a:rPr lang="en-ZA" sz="2800" b="1" i="0" dirty="0">
                <a:effectLst/>
                <a:latin typeface="Canva Sans Bold" panose="020B0604020202020204" charset="0"/>
              </a:rPr>
              <a:t>/ 13</a:t>
            </a:r>
            <a:endParaRPr lang="en-ZA" sz="2800" b="1" dirty="0">
              <a:latin typeface="Canva Sans Bol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p:cNvGrpSpPr/>
        <p:nvPr/>
      </p:nvGrpSpPr>
      <p:grpSpPr>
        <a:xfrm>
          <a:off x="0" y="0"/>
          <a:ext cx="0" cy="0"/>
          <a:chOff x="0" y="0"/>
          <a:chExt cx="0" cy="0"/>
        </a:xfrm>
      </p:grpSpPr>
      <p:grpSp>
        <p:nvGrpSpPr>
          <p:cNvPr id="2" name="Group 2"/>
          <p:cNvGrpSpPr/>
          <p:nvPr/>
        </p:nvGrpSpPr>
        <p:grpSpPr>
          <a:xfrm>
            <a:off x="-979623" y="1565825"/>
            <a:ext cx="20317519" cy="4644475"/>
            <a:chOff x="0" y="0"/>
            <a:chExt cx="5351116" cy="1112819"/>
          </a:xfrm>
        </p:grpSpPr>
        <p:sp>
          <p:nvSpPr>
            <p:cNvPr id="3" name="Freeform 3"/>
            <p:cNvSpPr/>
            <p:nvPr/>
          </p:nvSpPr>
          <p:spPr>
            <a:xfrm>
              <a:off x="0" y="0"/>
              <a:ext cx="5351116" cy="1112819"/>
            </a:xfrm>
            <a:custGeom>
              <a:avLst/>
              <a:gdLst/>
              <a:ahLst/>
              <a:cxnLst/>
              <a:rect l="l" t="t" r="r" b="b"/>
              <a:pathLst>
                <a:path w="5351116" h="1112819">
                  <a:moveTo>
                    <a:pt x="19433" y="0"/>
                  </a:moveTo>
                  <a:lnTo>
                    <a:pt x="5331683" y="0"/>
                  </a:lnTo>
                  <a:cubicBezTo>
                    <a:pt x="5336837" y="0"/>
                    <a:pt x="5341780" y="2047"/>
                    <a:pt x="5345424" y="5692"/>
                  </a:cubicBezTo>
                  <a:cubicBezTo>
                    <a:pt x="5349068" y="9336"/>
                    <a:pt x="5351116" y="14279"/>
                    <a:pt x="5351116" y="19433"/>
                  </a:cubicBezTo>
                  <a:lnTo>
                    <a:pt x="5351116" y="1093386"/>
                  </a:lnTo>
                  <a:cubicBezTo>
                    <a:pt x="5351116" y="1098540"/>
                    <a:pt x="5349068" y="1103483"/>
                    <a:pt x="5345424" y="1107127"/>
                  </a:cubicBezTo>
                  <a:cubicBezTo>
                    <a:pt x="5341780" y="1110772"/>
                    <a:pt x="5336837" y="1112819"/>
                    <a:pt x="5331683" y="1112819"/>
                  </a:cubicBezTo>
                  <a:lnTo>
                    <a:pt x="19433" y="1112819"/>
                  </a:lnTo>
                  <a:cubicBezTo>
                    <a:pt x="14279" y="1112819"/>
                    <a:pt x="9336" y="1110772"/>
                    <a:pt x="5692" y="1107127"/>
                  </a:cubicBezTo>
                  <a:cubicBezTo>
                    <a:pt x="2047" y="1103483"/>
                    <a:pt x="0" y="1098540"/>
                    <a:pt x="0" y="1093386"/>
                  </a:cubicBezTo>
                  <a:lnTo>
                    <a:pt x="0" y="19433"/>
                  </a:lnTo>
                  <a:cubicBezTo>
                    <a:pt x="0" y="14279"/>
                    <a:pt x="2047" y="9336"/>
                    <a:pt x="5692" y="5692"/>
                  </a:cubicBezTo>
                  <a:cubicBezTo>
                    <a:pt x="9336" y="2047"/>
                    <a:pt x="14279" y="0"/>
                    <a:pt x="19433" y="0"/>
                  </a:cubicBezTo>
                  <a:close/>
                </a:path>
              </a:pathLst>
            </a:custGeom>
            <a:solidFill>
              <a:srgbClr val="FFFFFF"/>
            </a:solidFill>
          </p:spPr>
          <p:txBody>
            <a:bodyPr/>
            <a:lstStyle/>
            <a:p>
              <a:endParaRPr lang="en-US" dirty="0"/>
            </a:p>
          </p:txBody>
        </p:sp>
        <p:sp>
          <p:nvSpPr>
            <p:cNvPr id="4" name="TextBox 4"/>
            <p:cNvSpPr txBox="1"/>
            <p:nvPr/>
          </p:nvSpPr>
          <p:spPr>
            <a:xfrm>
              <a:off x="0" y="-38100"/>
              <a:ext cx="5351116" cy="1150919"/>
            </a:xfrm>
            <a:prstGeom prst="rect">
              <a:avLst/>
            </a:prstGeom>
          </p:spPr>
          <p:txBody>
            <a:bodyPr lIns="50800" tIns="50800" rIns="50800" bIns="50800" rtlCol="0" anchor="ctr"/>
            <a:lstStyle/>
            <a:p>
              <a:pPr algn="ctr">
                <a:lnSpc>
                  <a:spcPts val="2659"/>
                </a:lnSpc>
              </a:pPr>
              <a:endParaRPr/>
            </a:p>
          </p:txBody>
        </p:sp>
      </p:grpSp>
      <p:pic>
        <p:nvPicPr>
          <p:cNvPr id="29" name="Picture 28">
            <a:extLst>
              <a:ext uri="{FF2B5EF4-FFF2-40B4-BE49-F238E27FC236}">
                <a16:creationId xmlns:a16="http://schemas.microsoft.com/office/drawing/2014/main" id="{A226DFDA-825B-392F-789D-A5535CA4D765}"/>
              </a:ext>
            </a:extLst>
          </p:cNvPr>
          <p:cNvPicPr>
            <a:picLocks noChangeAspect="1"/>
          </p:cNvPicPr>
          <p:nvPr/>
        </p:nvPicPr>
        <p:blipFill>
          <a:blip r:embed="rId3">
            <a:alphaModFix amt="85000"/>
          </a:blip>
          <a:stretch>
            <a:fillRect/>
          </a:stretch>
        </p:blipFill>
        <p:spPr>
          <a:xfrm>
            <a:off x="13891929" y="190500"/>
            <a:ext cx="7802589" cy="7894384"/>
          </a:xfrm>
          <a:prstGeom prst="rect">
            <a:avLst/>
          </a:prstGeom>
        </p:spPr>
      </p:pic>
      <p:sp>
        <p:nvSpPr>
          <p:cNvPr id="5" name="Freeform 5"/>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p:cNvSpPr txBox="1"/>
          <p:nvPr/>
        </p:nvSpPr>
        <p:spPr>
          <a:xfrm>
            <a:off x="1028700" y="1678151"/>
            <a:ext cx="12863229" cy="1562100"/>
          </a:xfrm>
          <a:prstGeom prst="rect">
            <a:avLst/>
          </a:prstGeom>
        </p:spPr>
        <p:txBody>
          <a:bodyPr lIns="0" tIns="0" rIns="0" bIns="0" rtlCol="0" anchor="t">
            <a:spAutoFit/>
          </a:bodyPr>
          <a:lstStyle/>
          <a:p>
            <a:pPr algn="l">
              <a:lnSpc>
                <a:spcPts val="12599"/>
              </a:lnSpc>
            </a:pPr>
            <a:r>
              <a:rPr lang="en-US" sz="9999" b="1" dirty="0">
                <a:solidFill>
                  <a:srgbClr val="002060"/>
                </a:solidFill>
                <a:latin typeface="Montserrat Bold"/>
                <a:ea typeface="Montserrat Bold"/>
                <a:cs typeface="Montserrat Bold"/>
                <a:sym typeface="Montserrat Bold"/>
              </a:rPr>
              <a:t>OBJECTIVE:</a:t>
            </a:r>
          </a:p>
        </p:txBody>
      </p:sp>
      <p:sp>
        <p:nvSpPr>
          <p:cNvPr id="28" name="TextBox 28"/>
          <p:cNvSpPr txBox="1"/>
          <p:nvPr/>
        </p:nvSpPr>
        <p:spPr>
          <a:xfrm>
            <a:off x="609601" y="3215214"/>
            <a:ext cx="13944600" cy="2523640"/>
          </a:xfrm>
          <a:prstGeom prst="rect">
            <a:avLst/>
          </a:prstGeom>
        </p:spPr>
        <p:txBody>
          <a:bodyPr wrap="square" lIns="0" tIns="0" rIns="0" bIns="0" rtlCol="0" anchor="t">
            <a:spAutoFit/>
          </a:bodyPr>
          <a:lstStyle/>
          <a:p>
            <a:pPr marL="286373" lvl="1" algn="l">
              <a:lnSpc>
                <a:spcPts val="4987"/>
              </a:lnSpc>
            </a:pPr>
            <a:r>
              <a:rPr lang="en-GB" sz="3600" b="1" dirty="0">
                <a:solidFill>
                  <a:srgbClr val="194A8D"/>
                </a:solidFill>
                <a:latin typeface="Canva Sans Bold"/>
                <a:ea typeface="Canva Sans Bold"/>
                <a:cs typeface="Canva Sans Bold"/>
                <a:sym typeface="Canva Sans Bold"/>
              </a:rPr>
              <a:t>To evaluate and compare the effect of data balancing and synthetic data generation on Bayesian Network models for predicting Purchase Intention (PI) using the Soweto subsistence retail dataset.</a:t>
            </a:r>
            <a:endParaRPr lang="en-US" sz="3600" b="1" dirty="0">
              <a:solidFill>
                <a:srgbClr val="194A8D"/>
              </a:solidFill>
              <a:latin typeface="Canva Sans Bold"/>
              <a:ea typeface="Canva Sans Bold"/>
              <a:cs typeface="Canva Sans Bold"/>
              <a:sym typeface="Canva Sans Bold"/>
            </a:endParaRPr>
          </a:p>
        </p:txBody>
      </p:sp>
      <p:sp>
        <p:nvSpPr>
          <p:cNvPr id="7" name="TextBox 6">
            <a:extLst>
              <a:ext uri="{FF2B5EF4-FFF2-40B4-BE49-F238E27FC236}">
                <a16:creationId xmlns:a16="http://schemas.microsoft.com/office/drawing/2014/main" id="{0919CE86-4C53-6BD2-A710-B7104A72EB45}"/>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a:t>
            </a:r>
            <a:r>
              <a:rPr lang="en-ZA" sz="2800" b="1" i="0" dirty="0">
                <a:effectLst/>
                <a:latin typeface="Canva Sans Bold" panose="020B0604020202020204" charset="0"/>
              </a:rPr>
              <a:t>1/ 13</a:t>
            </a:r>
            <a:endParaRPr lang="en-ZA" sz="2800" b="1" dirty="0">
              <a:latin typeface="Canva Sans Bol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a:extLst>
            <a:ext uri="{FF2B5EF4-FFF2-40B4-BE49-F238E27FC236}">
              <a16:creationId xmlns:a16="http://schemas.microsoft.com/office/drawing/2014/main" id="{5AE6D07D-8D22-51DD-06B3-AD5E3C293F3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EDEA842-2DB6-D6E2-06BA-E4444D2DEF60}"/>
              </a:ext>
            </a:extLst>
          </p:cNvPr>
          <p:cNvSpPr/>
          <p:nvPr/>
        </p:nvSpPr>
        <p:spPr>
          <a:xfrm>
            <a:off x="3886200" y="266700"/>
            <a:ext cx="12192000" cy="133855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Picture 28">
            <a:extLst>
              <a:ext uri="{FF2B5EF4-FFF2-40B4-BE49-F238E27FC236}">
                <a16:creationId xmlns:a16="http://schemas.microsoft.com/office/drawing/2014/main" id="{ED1F9BB2-5678-DBBA-711A-8AA248DE6456}"/>
              </a:ext>
            </a:extLst>
          </p:cNvPr>
          <p:cNvPicPr>
            <a:picLocks noChangeAspect="1"/>
          </p:cNvPicPr>
          <p:nvPr/>
        </p:nvPicPr>
        <p:blipFill>
          <a:blip r:embed="rId3">
            <a:alphaModFix amt="35000"/>
          </a:blip>
          <a:stretch>
            <a:fillRect/>
          </a:stretch>
        </p:blipFill>
        <p:spPr>
          <a:xfrm rot="11656080">
            <a:off x="-3916389" y="5490886"/>
            <a:ext cx="7802589" cy="7894384"/>
          </a:xfrm>
          <a:prstGeom prst="rect">
            <a:avLst/>
          </a:prstGeom>
        </p:spPr>
      </p:pic>
      <p:sp>
        <p:nvSpPr>
          <p:cNvPr id="5" name="Freeform 5">
            <a:extLst>
              <a:ext uri="{FF2B5EF4-FFF2-40B4-BE49-F238E27FC236}">
                <a16:creationId xmlns:a16="http://schemas.microsoft.com/office/drawing/2014/main" id="{43756F36-1259-8B70-7498-39BFFA8986BF}"/>
              </a:ext>
            </a:extLst>
          </p:cNvPr>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a:extLst>
              <a:ext uri="{FF2B5EF4-FFF2-40B4-BE49-F238E27FC236}">
                <a16:creationId xmlns:a16="http://schemas.microsoft.com/office/drawing/2014/main" id="{A04F786F-B1B2-0092-827C-145CF604B368}"/>
              </a:ext>
            </a:extLst>
          </p:cNvPr>
          <p:cNvSpPr txBox="1"/>
          <p:nvPr/>
        </p:nvSpPr>
        <p:spPr>
          <a:xfrm>
            <a:off x="4267200" y="92593"/>
            <a:ext cx="12863229" cy="1433662"/>
          </a:xfrm>
          <a:prstGeom prst="rect">
            <a:avLst/>
          </a:prstGeom>
        </p:spPr>
        <p:txBody>
          <a:bodyPr lIns="0" tIns="0" rIns="0" bIns="0" rtlCol="0" anchor="t">
            <a:spAutoFit/>
          </a:bodyPr>
          <a:lstStyle/>
          <a:p>
            <a:pPr>
              <a:lnSpc>
                <a:spcPts val="12599"/>
              </a:lnSpc>
            </a:pPr>
            <a:r>
              <a:rPr lang="en-ZA" sz="7000" dirty="0">
                <a:solidFill>
                  <a:srgbClr val="002060"/>
                </a:solidFill>
                <a:latin typeface="Montserrat Bold" panose="00000800000000000000" pitchFamily="2" charset="0"/>
              </a:rPr>
              <a:t>Dataset Overview</a:t>
            </a:r>
            <a:endParaRPr lang="en-US" sz="7000" b="1" dirty="0">
              <a:solidFill>
                <a:srgbClr val="002060"/>
              </a:solidFill>
              <a:latin typeface="Montserrat Bold" panose="00000800000000000000" pitchFamily="2" charset="0"/>
              <a:ea typeface="Montserrat Bold"/>
              <a:cs typeface="Montserrat Bold"/>
              <a:sym typeface="Montserrat Bold"/>
            </a:endParaRPr>
          </a:p>
        </p:txBody>
      </p:sp>
      <p:graphicFrame>
        <p:nvGraphicFramePr>
          <p:cNvPr id="3" name="Content Placeholder 3">
            <a:extLst>
              <a:ext uri="{FF2B5EF4-FFF2-40B4-BE49-F238E27FC236}">
                <a16:creationId xmlns:a16="http://schemas.microsoft.com/office/drawing/2014/main" id="{93F2BAED-750A-9196-C9EC-7B02FF6CD6FC}"/>
              </a:ext>
            </a:extLst>
          </p:cNvPr>
          <p:cNvGraphicFramePr>
            <a:graphicFrameLocks/>
          </p:cNvGraphicFramePr>
          <p:nvPr>
            <p:extLst>
              <p:ext uri="{D42A27DB-BD31-4B8C-83A1-F6EECF244321}">
                <p14:modId xmlns:p14="http://schemas.microsoft.com/office/powerpoint/2010/main" val="1337951456"/>
              </p:ext>
            </p:extLst>
          </p:nvPr>
        </p:nvGraphicFramePr>
        <p:xfrm>
          <a:off x="0" y="1104901"/>
          <a:ext cx="12420600" cy="99821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9" name="Content Placeholder 3">
            <a:extLst>
              <a:ext uri="{FF2B5EF4-FFF2-40B4-BE49-F238E27FC236}">
                <a16:creationId xmlns:a16="http://schemas.microsoft.com/office/drawing/2014/main" id="{E7611092-A2DB-3FE9-9734-F39F84E9EAA9}"/>
              </a:ext>
            </a:extLst>
          </p:cNvPr>
          <p:cNvGraphicFramePr>
            <a:graphicFrameLocks/>
          </p:cNvGraphicFramePr>
          <p:nvPr>
            <p:extLst>
              <p:ext uri="{D42A27DB-BD31-4B8C-83A1-F6EECF244321}">
                <p14:modId xmlns:p14="http://schemas.microsoft.com/office/powerpoint/2010/main" val="4265396258"/>
              </p:ext>
            </p:extLst>
          </p:nvPr>
        </p:nvGraphicFramePr>
        <p:xfrm>
          <a:off x="12061370" y="1795186"/>
          <a:ext cx="3361219" cy="769171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0" name="Content Placeholder 3">
            <a:extLst>
              <a:ext uri="{FF2B5EF4-FFF2-40B4-BE49-F238E27FC236}">
                <a16:creationId xmlns:a16="http://schemas.microsoft.com/office/drawing/2014/main" id="{604C8C12-A882-B913-7B5D-F60435581247}"/>
              </a:ext>
            </a:extLst>
          </p:cNvPr>
          <p:cNvGraphicFramePr>
            <a:graphicFrameLocks/>
          </p:cNvGraphicFramePr>
          <p:nvPr>
            <p:extLst>
              <p:ext uri="{D42A27DB-BD31-4B8C-83A1-F6EECF244321}">
                <p14:modId xmlns:p14="http://schemas.microsoft.com/office/powerpoint/2010/main" val="939073049"/>
              </p:ext>
            </p:extLst>
          </p:nvPr>
        </p:nvGraphicFramePr>
        <p:xfrm>
          <a:off x="15544800" y="4152900"/>
          <a:ext cx="2209800" cy="41147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2" name="TextBox 1">
            <a:extLst>
              <a:ext uri="{FF2B5EF4-FFF2-40B4-BE49-F238E27FC236}">
                <a16:creationId xmlns:a16="http://schemas.microsoft.com/office/drawing/2014/main" id="{A77352F3-90AF-A5A3-FA08-66CEAE8D751F}"/>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02</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1124235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a:extLst>
            <a:ext uri="{FF2B5EF4-FFF2-40B4-BE49-F238E27FC236}">
              <a16:creationId xmlns:a16="http://schemas.microsoft.com/office/drawing/2014/main" id="{55422B26-F071-7A00-92DD-8C1D4A8A781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97F94B8-B211-F7A3-192A-D9B5664DDE4B}"/>
              </a:ext>
            </a:extLst>
          </p:cNvPr>
          <p:cNvSpPr/>
          <p:nvPr/>
        </p:nvSpPr>
        <p:spPr>
          <a:xfrm>
            <a:off x="11622462" y="2400301"/>
            <a:ext cx="6186668" cy="58673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35E893B4-8443-45C9-DFFC-5D5B4FFD83C8}"/>
              </a:ext>
            </a:extLst>
          </p:cNvPr>
          <p:cNvSpPr/>
          <p:nvPr/>
        </p:nvSpPr>
        <p:spPr>
          <a:xfrm>
            <a:off x="3886200" y="266700"/>
            <a:ext cx="12192000" cy="133855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Picture 28">
            <a:extLst>
              <a:ext uri="{FF2B5EF4-FFF2-40B4-BE49-F238E27FC236}">
                <a16:creationId xmlns:a16="http://schemas.microsoft.com/office/drawing/2014/main" id="{DF94EE42-5BAC-4295-4CDB-29238EDB41E3}"/>
              </a:ext>
            </a:extLst>
          </p:cNvPr>
          <p:cNvPicPr>
            <a:picLocks noChangeAspect="1"/>
          </p:cNvPicPr>
          <p:nvPr/>
        </p:nvPicPr>
        <p:blipFill>
          <a:blip r:embed="rId3">
            <a:alphaModFix amt="35000"/>
          </a:blip>
          <a:stretch>
            <a:fillRect/>
          </a:stretch>
        </p:blipFill>
        <p:spPr>
          <a:xfrm rot="6676578">
            <a:off x="3783309" y="6568796"/>
            <a:ext cx="7802589" cy="7894384"/>
          </a:xfrm>
          <a:prstGeom prst="rect">
            <a:avLst/>
          </a:prstGeom>
        </p:spPr>
      </p:pic>
      <p:sp>
        <p:nvSpPr>
          <p:cNvPr id="5" name="Freeform 5">
            <a:extLst>
              <a:ext uri="{FF2B5EF4-FFF2-40B4-BE49-F238E27FC236}">
                <a16:creationId xmlns:a16="http://schemas.microsoft.com/office/drawing/2014/main" id="{0979159D-D4B7-4B04-87B9-FBFD50D64FB7}"/>
              </a:ext>
            </a:extLst>
          </p:cNvPr>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a:extLst>
              <a:ext uri="{FF2B5EF4-FFF2-40B4-BE49-F238E27FC236}">
                <a16:creationId xmlns:a16="http://schemas.microsoft.com/office/drawing/2014/main" id="{8BD3F49E-98E0-1E70-7B70-AC7DDC94CD9F}"/>
              </a:ext>
            </a:extLst>
          </p:cNvPr>
          <p:cNvSpPr txBox="1"/>
          <p:nvPr/>
        </p:nvSpPr>
        <p:spPr>
          <a:xfrm>
            <a:off x="4267200" y="92593"/>
            <a:ext cx="12863229" cy="1433662"/>
          </a:xfrm>
          <a:prstGeom prst="rect">
            <a:avLst/>
          </a:prstGeom>
        </p:spPr>
        <p:txBody>
          <a:bodyPr lIns="0" tIns="0" rIns="0" bIns="0" rtlCol="0" anchor="t">
            <a:spAutoFit/>
          </a:bodyPr>
          <a:lstStyle/>
          <a:p>
            <a:pPr>
              <a:lnSpc>
                <a:spcPts val="12599"/>
              </a:lnSpc>
            </a:pPr>
            <a:r>
              <a:rPr lang="en-ZA" sz="7000" dirty="0">
                <a:solidFill>
                  <a:srgbClr val="002060"/>
                </a:solidFill>
                <a:latin typeface="Montserrat Bold" panose="00000800000000000000" pitchFamily="2" charset="0"/>
              </a:rPr>
              <a:t>Dataset Overview</a:t>
            </a:r>
            <a:endParaRPr lang="en-US" sz="7000" b="1" dirty="0">
              <a:solidFill>
                <a:srgbClr val="002060"/>
              </a:solidFill>
              <a:latin typeface="Montserrat Bold" panose="00000800000000000000" pitchFamily="2" charset="0"/>
              <a:ea typeface="Montserrat Bold"/>
              <a:cs typeface="Montserrat Bold"/>
              <a:sym typeface="Montserrat Bold"/>
            </a:endParaRPr>
          </a:p>
        </p:txBody>
      </p:sp>
      <p:pic>
        <p:nvPicPr>
          <p:cNvPr id="1026" name="Picture 2">
            <a:extLst>
              <a:ext uri="{FF2B5EF4-FFF2-40B4-BE49-F238E27FC236}">
                <a16:creationId xmlns:a16="http://schemas.microsoft.com/office/drawing/2014/main" id="{930ACED7-899B-7A40-88B8-450D27074D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200" y="1802990"/>
            <a:ext cx="4714145" cy="8325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119DD61-FE45-D879-E526-8D51E94A82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15648"/>
            <a:ext cx="4849380" cy="40386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FD67BEB0-7C9F-89E7-E576-81A8D7187B1B}"/>
              </a:ext>
            </a:extLst>
          </p:cNvPr>
          <p:cNvSpPr txBox="1">
            <a:spLocks/>
          </p:cNvSpPr>
          <p:nvPr/>
        </p:nvSpPr>
        <p:spPr>
          <a:xfrm>
            <a:off x="11829395" y="2781300"/>
            <a:ext cx="5620405" cy="54102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Purchase Intention (PI1–PI4) distributions are strongly skewed.</a:t>
            </a:r>
          </a:p>
          <a:p>
            <a:pPr lvl="1">
              <a:buClr>
                <a:srgbClr val="9BAFB5"/>
              </a:buClr>
            </a:pPr>
            <a:r>
              <a:rPr lang="en-ZA" dirty="0">
                <a:solidFill>
                  <a:srgbClr val="002060"/>
                </a:solidFill>
                <a:latin typeface="Canva Sans Bold" panose="020B0604020202020204" charset="0"/>
              </a:rPr>
              <a:t>Most respondents choose “Agree” or “Strongly Agree” over 65% of responses for each PI.​</a:t>
            </a:r>
          </a:p>
          <a:p>
            <a:pPr lvl="1">
              <a:buClr>
                <a:srgbClr val="9BAFB5"/>
              </a:buClr>
            </a:pPr>
            <a:r>
              <a:rPr lang="en-ZA" dirty="0">
                <a:solidFill>
                  <a:srgbClr val="002060"/>
                </a:solidFill>
                <a:latin typeface="Canva Sans Bold" panose="020B0604020202020204" charset="0"/>
              </a:rPr>
              <a:t>Rare responses (“Disagree”, “Strongly Disagree”) consistently make up less than 10%, showing heavy class imbalance.</a:t>
            </a:r>
          </a:p>
          <a:p>
            <a:pPr lvl="1">
              <a:buClr>
                <a:srgbClr val="9BAFB5"/>
              </a:buClr>
            </a:pPr>
            <a:r>
              <a:rPr lang="en-ZA" dirty="0">
                <a:solidFill>
                  <a:srgbClr val="002060"/>
                </a:solidFill>
                <a:latin typeface="Canva Sans Bold" panose="020B0604020202020204" charset="0"/>
              </a:rPr>
              <a:t>This skew means typical predictive models may struggle to learn minority class patterns.</a:t>
            </a:r>
            <a:endParaRPr kumimoji="0" lang="en-ZA" sz="2000" b="0" i="0" u="none" strike="noStrike" kern="1200" cap="none" spc="0" normalizeH="0" baseline="0" noProof="0" dirty="0">
              <a:ln>
                <a:noFill/>
              </a:ln>
              <a:solidFill>
                <a:srgbClr val="002060"/>
              </a:solidFill>
              <a:effectLst/>
              <a:uLnTx/>
              <a:uFillTx/>
              <a:latin typeface="Canva Sans Bold" panose="020B0604020202020204" charset="0"/>
            </a:endParaRPr>
          </a:p>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All PI variables are statistically correlated.</a:t>
            </a:r>
          </a:p>
          <a:p>
            <a:pPr lvl="1">
              <a:buClr>
                <a:srgbClr val="9BAFB5"/>
              </a:buClr>
            </a:pPr>
            <a:r>
              <a:rPr lang="en-ZA" dirty="0">
                <a:solidFill>
                  <a:srgbClr val="002060"/>
                </a:solidFill>
                <a:latin typeface="Canva Sans Bold" panose="020B0604020202020204" charset="0"/>
              </a:rPr>
              <a:t>Correlation coefficients between PI1–PI4 are high, indicating responses to one PI are linked to the others.</a:t>
            </a:r>
          </a:p>
          <a:p>
            <a:pPr lvl="1">
              <a:buClr>
                <a:srgbClr val="9BAFB5"/>
              </a:buClr>
            </a:pPr>
            <a:r>
              <a:rPr lang="en-ZA" dirty="0">
                <a:solidFill>
                  <a:srgbClr val="002060"/>
                </a:solidFill>
                <a:latin typeface="Canva Sans Bold" panose="020B0604020202020204" charset="0"/>
              </a:rPr>
              <a:t>This correlation reflects that consumers who are likely to repurchase or recommend also show strong intention to purchase and endorse</a:t>
            </a:r>
            <a:endParaRPr kumimoji="0" lang="en-ZA" sz="2000" b="0" i="0" u="none" strike="noStrike" kern="1200" cap="none" spc="0" normalizeH="0" baseline="0" noProof="0" dirty="0">
              <a:ln>
                <a:noFill/>
              </a:ln>
              <a:solidFill>
                <a:srgbClr val="002060"/>
              </a:solidFill>
              <a:effectLst/>
              <a:uLnTx/>
              <a:uFillTx/>
              <a:latin typeface="Canva Sans Bold" panose="020B0604020202020204" charset="0"/>
            </a:endParaRPr>
          </a:p>
        </p:txBody>
      </p:sp>
      <p:sp>
        <p:nvSpPr>
          <p:cNvPr id="13" name="TextBox 12">
            <a:extLst>
              <a:ext uri="{FF2B5EF4-FFF2-40B4-BE49-F238E27FC236}">
                <a16:creationId xmlns:a16="http://schemas.microsoft.com/office/drawing/2014/main" id="{EA5FE670-5027-6078-B413-16F81FE4BD8A}"/>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03</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2305930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a:extLst>
            <a:ext uri="{FF2B5EF4-FFF2-40B4-BE49-F238E27FC236}">
              <a16:creationId xmlns:a16="http://schemas.microsoft.com/office/drawing/2014/main" id="{23212B9F-E5C7-95B1-7671-2D00BE4F5E0D}"/>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162694C-E62C-B428-B6FD-E97E4BA0B1AE}"/>
              </a:ext>
            </a:extLst>
          </p:cNvPr>
          <p:cNvPicPr>
            <a:picLocks noChangeAspect="1"/>
          </p:cNvPicPr>
          <p:nvPr/>
        </p:nvPicPr>
        <p:blipFill>
          <a:blip r:embed="rId3">
            <a:alphaModFix amt="35000"/>
          </a:blip>
          <a:stretch>
            <a:fillRect/>
          </a:stretch>
        </p:blipFill>
        <p:spPr>
          <a:xfrm rot="9633140">
            <a:off x="7651115" y="7406996"/>
            <a:ext cx="7802589" cy="7894384"/>
          </a:xfrm>
          <a:prstGeom prst="rect">
            <a:avLst/>
          </a:prstGeom>
        </p:spPr>
      </p:pic>
      <p:sp>
        <p:nvSpPr>
          <p:cNvPr id="7" name="Rectangle 6">
            <a:extLst>
              <a:ext uri="{FF2B5EF4-FFF2-40B4-BE49-F238E27FC236}">
                <a16:creationId xmlns:a16="http://schemas.microsoft.com/office/drawing/2014/main" id="{928D946E-DF89-43F4-8CB8-F2BA39827131}"/>
              </a:ext>
            </a:extLst>
          </p:cNvPr>
          <p:cNvSpPr/>
          <p:nvPr/>
        </p:nvSpPr>
        <p:spPr>
          <a:xfrm>
            <a:off x="10744200" y="2019301"/>
            <a:ext cx="7162800" cy="8001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7E4E4FF0-7E8D-F66A-E091-5F154D105F83}"/>
              </a:ext>
            </a:extLst>
          </p:cNvPr>
          <p:cNvSpPr/>
          <p:nvPr/>
        </p:nvSpPr>
        <p:spPr>
          <a:xfrm>
            <a:off x="3886200" y="266700"/>
            <a:ext cx="13373100" cy="133855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Freeform 5">
            <a:extLst>
              <a:ext uri="{FF2B5EF4-FFF2-40B4-BE49-F238E27FC236}">
                <a16:creationId xmlns:a16="http://schemas.microsoft.com/office/drawing/2014/main" id="{5C158504-5B43-BBCF-0635-F261B560F82D}"/>
              </a:ext>
            </a:extLst>
          </p:cNvPr>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a:extLst>
              <a:ext uri="{FF2B5EF4-FFF2-40B4-BE49-F238E27FC236}">
                <a16:creationId xmlns:a16="http://schemas.microsoft.com/office/drawing/2014/main" id="{B1813358-780E-A631-0D1C-220582007756}"/>
              </a:ext>
            </a:extLst>
          </p:cNvPr>
          <p:cNvSpPr txBox="1"/>
          <p:nvPr/>
        </p:nvSpPr>
        <p:spPr>
          <a:xfrm>
            <a:off x="4267200" y="92593"/>
            <a:ext cx="13411199" cy="1465338"/>
          </a:xfrm>
          <a:prstGeom prst="rect">
            <a:avLst/>
          </a:prstGeom>
        </p:spPr>
        <p:txBody>
          <a:bodyPr wrap="square" lIns="0" tIns="0" rIns="0" bIns="0" rtlCol="0" anchor="t">
            <a:spAutoFit/>
          </a:bodyPr>
          <a:lstStyle/>
          <a:p>
            <a:pPr>
              <a:lnSpc>
                <a:spcPts val="12599"/>
              </a:lnSpc>
            </a:pPr>
            <a:r>
              <a:rPr lang="en-ZA" sz="7000" dirty="0">
                <a:solidFill>
                  <a:srgbClr val="002060"/>
                </a:solidFill>
                <a:latin typeface="Montserrat Bold" panose="00000800000000000000" pitchFamily="2" charset="0"/>
              </a:rPr>
              <a:t>Bayesian Networks (BN)</a:t>
            </a:r>
            <a:endParaRPr lang="en-US" sz="7000" b="1" dirty="0">
              <a:solidFill>
                <a:srgbClr val="002060"/>
              </a:solidFill>
              <a:latin typeface="Montserrat Bold" panose="00000800000000000000" pitchFamily="2" charset="0"/>
              <a:ea typeface="Montserrat Bold"/>
              <a:cs typeface="Montserrat Bold"/>
              <a:sym typeface="Montserrat Bold"/>
            </a:endParaRPr>
          </a:p>
        </p:txBody>
      </p:sp>
      <p:sp>
        <p:nvSpPr>
          <p:cNvPr id="11" name="Content Placeholder 2">
            <a:extLst>
              <a:ext uri="{FF2B5EF4-FFF2-40B4-BE49-F238E27FC236}">
                <a16:creationId xmlns:a16="http://schemas.microsoft.com/office/drawing/2014/main" id="{F2C9EE0D-4709-2C30-BB8A-E164D147674A}"/>
              </a:ext>
            </a:extLst>
          </p:cNvPr>
          <p:cNvSpPr txBox="1">
            <a:spLocks/>
          </p:cNvSpPr>
          <p:nvPr/>
        </p:nvSpPr>
        <p:spPr>
          <a:xfrm>
            <a:off x="10958228" y="2324100"/>
            <a:ext cx="6720171" cy="754379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Bayesian networks are graphical probabilistic models that represent variables and their conditional dependencies (Derks et al., 2020).</a:t>
            </a:r>
          </a:p>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They support causal reasoning and help quantify uncertainty in consumer decision-making (RMB, 2019).</a:t>
            </a:r>
          </a:p>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The models integrate both measured data and expert knowledge to improve prediction robustness</a:t>
            </a:r>
          </a:p>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Bayesian networks are highly interpretable—users can explicitly see how predictors like price sensitivity affect purchase intentions (</a:t>
            </a:r>
            <a:r>
              <a:rPr kumimoji="0" lang="en-ZA" sz="2000" b="0" i="0" u="none" strike="noStrike" kern="1200" cap="none" spc="0" normalizeH="0" baseline="0" noProof="0" dirty="0" err="1">
                <a:ln>
                  <a:noFill/>
                </a:ln>
                <a:solidFill>
                  <a:srgbClr val="002060"/>
                </a:solidFill>
                <a:effectLst/>
                <a:uLnTx/>
                <a:uFillTx/>
                <a:latin typeface="Canva Sans Bold" panose="020B0604020202020204" charset="0"/>
              </a:rPr>
              <a:t>GeeksForGeeks</a:t>
            </a: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 2024).</a:t>
            </a:r>
          </a:p>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Practical advantages include strong performance with missing/incomplete data and small retail samples (Shelf.io, 2024).</a:t>
            </a:r>
          </a:p>
          <a:p>
            <a:pPr marL="228600" marR="0" lvl="0" indent="-228600" algn="l" defTabSz="914400" rtl="0" eaLnBrk="1" fontAlgn="auto" latinLnBrk="0" hangingPunct="1">
              <a:lnSpc>
                <a:spcPct val="110000"/>
              </a:lnSpc>
              <a:spcBef>
                <a:spcPts val="1000"/>
              </a:spcBef>
              <a:spcAft>
                <a:spcPts val="0"/>
              </a:spcAft>
              <a:buClr>
                <a:srgbClr val="9BAFB5"/>
              </a:buClr>
              <a:buSzTx/>
              <a:buFont typeface="Arial" panose="020B0604020202020204" pitchFamily="34" charset="0"/>
              <a:buChar char="•"/>
              <a:tabLst/>
              <a:defRPr/>
            </a:pPr>
            <a:r>
              <a:rPr kumimoji="0" lang="en-ZA" sz="2000" b="0" i="0" u="none" strike="noStrike" kern="1200" cap="none" spc="0" normalizeH="0" baseline="0" noProof="0" dirty="0">
                <a:ln>
                  <a:noFill/>
                </a:ln>
                <a:solidFill>
                  <a:srgbClr val="002060"/>
                </a:solidFill>
                <a:effectLst/>
                <a:uLnTx/>
                <a:uFillTx/>
                <a:latin typeface="Canva Sans Bold" panose="020B0604020202020204" charset="0"/>
              </a:rPr>
              <a:t>Widely used for scenario analysis, purchase prediction, and market strategy in retail settings </a:t>
            </a:r>
          </a:p>
        </p:txBody>
      </p:sp>
      <p:pic>
        <p:nvPicPr>
          <p:cNvPr id="2050" name="Picture 2" descr="Conditional probability of two conditional independent events in Bayesian  Networks - Cross Validated">
            <a:extLst>
              <a:ext uri="{FF2B5EF4-FFF2-40B4-BE49-F238E27FC236}">
                <a16:creationId xmlns:a16="http://schemas.microsoft.com/office/drawing/2014/main" id="{261507CF-F458-8721-E177-C5093E8CAC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55" y="2771084"/>
            <a:ext cx="9930732" cy="62962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D77FC5-7E04-DF27-AEDB-A7F6E7EBD08D}"/>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04</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22526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4AA73-0703-DB0C-08A8-EF80B8567C9E}"/>
              </a:ext>
            </a:extLst>
          </p:cNvPr>
          <p:cNvSpPr/>
          <p:nvPr/>
        </p:nvSpPr>
        <p:spPr>
          <a:xfrm>
            <a:off x="55956" y="179417"/>
            <a:ext cx="14334866" cy="105997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8" name="Picture 37">
            <a:extLst>
              <a:ext uri="{FF2B5EF4-FFF2-40B4-BE49-F238E27FC236}">
                <a16:creationId xmlns:a16="http://schemas.microsoft.com/office/drawing/2014/main" id="{092A2982-249C-67CA-F04E-87EF7B55D1C9}"/>
              </a:ext>
            </a:extLst>
          </p:cNvPr>
          <p:cNvPicPr>
            <a:picLocks noChangeAspect="1"/>
          </p:cNvPicPr>
          <p:nvPr/>
        </p:nvPicPr>
        <p:blipFill>
          <a:blip r:embed="rId2"/>
          <a:stretch>
            <a:fillRect/>
          </a:stretch>
        </p:blipFill>
        <p:spPr>
          <a:xfrm>
            <a:off x="-3276600" y="3390900"/>
            <a:ext cx="7802589" cy="7894384"/>
          </a:xfrm>
          <a:prstGeom prst="rect">
            <a:avLst/>
          </a:prstGeom>
          <a:noFill/>
        </p:spPr>
      </p:pic>
      <p:sp>
        <p:nvSpPr>
          <p:cNvPr id="3" name="TextBox 3"/>
          <p:cNvSpPr txBox="1"/>
          <p:nvPr/>
        </p:nvSpPr>
        <p:spPr>
          <a:xfrm>
            <a:off x="520651" y="106200"/>
            <a:ext cx="7127665" cy="1125886"/>
          </a:xfrm>
          <a:prstGeom prst="rect">
            <a:avLst/>
          </a:prstGeom>
        </p:spPr>
        <p:txBody>
          <a:bodyPr wrap="square" lIns="0" tIns="0" rIns="0" bIns="0" rtlCol="0" anchor="t">
            <a:spAutoFit/>
          </a:bodyPr>
          <a:lstStyle/>
          <a:p>
            <a:pPr algn="r">
              <a:lnSpc>
                <a:spcPts val="9399"/>
              </a:lnSpc>
            </a:pPr>
            <a:r>
              <a:rPr lang="en-US" sz="7000" b="1" dirty="0">
                <a:solidFill>
                  <a:srgbClr val="002060"/>
                </a:solidFill>
                <a:latin typeface="Montserrat Bold"/>
                <a:ea typeface="Montserrat Bold"/>
                <a:cs typeface="Montserrat Bold"/>
                <a:sym typeface="Montserrat Bold"/>
              </a:rPr>
              <a:t>Overall Model</a:t>
            </a:r>
          </a:p>
        </p:txBody>
      </p:sp>
      <p:sp>
        <p:nvSpPr>
          <p:cNvPr id="7" name="Freeform 7"/>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1" name="Group 31"/>
          <p:cNvGrpSpPr/>
          <p:nvPr/>
        </p:nvGrpSpPr>
        <p:grpSpPr>
          <a:xfrm>
            <a:off x="1353880" y="8460112"/>
            <a:ext cx="6294436" cy="942849"/>
            <a:chOff x="0" y="-38100"/>
            <a:chExt cx="1657794" cy="248322"/>
          </a:xfrm>
        </p:grpSpPr>
        <p:sp>
          <p:nvSpPr>
            <p:cNvPr id="32" name="Freeform 32"/>
            <p:cNvSpPr/>
            <p:nvPr/>
          </p:nvSpPr>
          <p:spPr>
            <a:xfrm>
              <a:off x="0" y="0"/>
              <a:ext cx="1657794" cy="210222"/>
            </a:xfrm>
            <a:custGeom>
              <a:avLst/>
              <a:gdLst/>
              <a:ahLst/>
              <a:cxnLst/>
              <a:rect l="l" t="t" r="r" b="b"/>
              <a:pathLst>
                <a:path w="1486672" h="172122">
                  <a:moveTo>
                    <a:pt x="0" y="0"/>
                  </a:moveTo>
                  <a:lnTo>
                    <a:pt x="1486672" y="0"/>
                  </a:lnTo>
                  <a:lnTo>
                    <a:pt x="1486672" y="172122"/>
                  </a:lnTo>
                  <a:lnTo>
                    <a:pt x="0" y="172122"/>
                  </a:lnTo>
                  <a:close/>
                </a:path>
              </a:pathLst>
            </a:custGeom>
            <a:solidFill>
              <a:schemeClr val="tx1"/>
            </a:solidFill>
          </p:spPr>
          <p:txBody>
            <a:bodyPr/>
            <a:lstStyle/>
            <a:p>
              <a:r>
                <a:rPr lang="en-US" dirty="0">
                  <a:solidFill>
                    <a:srgbClr val="002060"/>
                  </a:solidFill>
                  <a:latin typeface="Montserrat Bold" panose="00000800000000000000" pitchFamily="2" charset="0"/>
                </a:rPr>
                <a:t>WHAT WAS THE INSPIRATION:</a:t>
              </a:r>
            </a:p>
            <a:p>
              <a:r>
                <a:rPr lang="en-US" dirty="0">
                  <a:solidFill>
                    <a:srgbClr val="002060"/>
                  </a:solidFill>
                  <a:latin typeface="Montserrat Bold" panose="00000800000000000000" pitchFamily="2" charset="0"/>
                </a:rPr>
                <a:t>WHY DID IT NOT PRODUCE IDEAL RESULTS?</a:t>
              </a:r>
            </a:p>
            <a:p>
              <a:endParaRPr lang="en-US" dirty="0">
                <a:solidFill>
                  <a:srgbClr val="002060"/>
                </a:solidFill>
                <a:latin typeface="Montserrat Bold" panose="00000800000000000000" pitchFamily="2" charset="0"/>
              </a:endParaRPr>
            </a:p>
          </p:txBody>
        </p:sp>
        <p:sp>
          <p:nvSpPr>
            <p:cNvPr id="33" name="TextBox 33"/>
            <p:cNvSpPr txBox="1"/>
            <p:nvPr/>
          </p:nvSpPr>
          <p:spPr>
            <a:xfrm>
              <a:off x="0" y="-38100"/>
              <a:ext cx="1486672" cy="210222"/>
            </a:xfrm>
            <a:prstGeom prst="rect">
              <a:avLst/>
            </a:prstGeom>
          </p:spPr>
          <p:txBody>
            <a:bodyPr lIns="50800" tIns="50800" rIns="50800" bIns="50800" rtlCol="0" anchor="ctr"/>
            <a:lstStyle/>
            <a:p>
              <a:pPr algn="ctr">
                <a:lnSpc>
                  <a:spcPts val="2659"/>
                </a:lnSpc>
              </a:pPr>
              <a:endParaRPr/>
            </a:p>
          </p:txBody>
        </p:sp>
      </p:grpSp>
      <p:pic>
        <p:nvPicPr>
          <p:cNvPr id="39" name="Picture 38">
            <a:extLst>
              <a:ext uri="{FF2B5EF4-FFF2-40B4-BE49-F238E27FC236}">
                <a16:creationId xmlns:a16="http://schemas.microsoft.com/office/drawing/2014/main" id="{3AF84EAD-B5E3-5334-BBF3-7448C0D5525B}"/>
              </a:ext>
            </a:extLst>
          </p:cNvPr>
          <p:cNvPicPr>
            <a:picLocks noChangeAspect="1"/>
          </p:cNvPicPr>
          <p:nvPr/>
        </p:nvPicPr>
        <p:blipFill>
          <a:blip r:embed="rId2"/>
          <a:stretch>
            <a:fillRect/>
          </a:stretch>
        </p:blipFill>
        <p:spPr>
          <a:xfrm>
            <a:off x="12801600" y="6972300"/>
            <a:ext cx="7802589" cy="7894384"/>
          </a:xfrm>
          <a:prstGeom prst="rect">
            <a:avLst/>
          </a:prstGeom>
          <a:noFill/>
        </p:spPr>
      </p:pic>
      <p:pic>
        <p:nvPicPr>
          <p:cNvPr id="2062" name="Picture 14">
            <a:extLst>
              <a:ext uri="{FF2B5EF4-FFF2-40B4-BE49-F238E27FC236}">
                <a16:creationId xmlns:a16="http://schemas.microsoft.com/office/drawing/2014/main" id="{6A2E7BB3-DB74-13D7-C013-3291C55F78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879" y="1872860"/>
            <a:ext cx="8691633" cy="6394840"/>
          </a:xfrm>
          <a:prstGeom prst="rect">
            <a:avLst/>
          </a:prstGeom>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642E802A-9D43-5983-7D84-A9D67DB1D6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3426" y="1872860"/>
            <a:ext cx="7985652" cy="6928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1C5240-7724-DE17-3801-1C41AFC1EF5A}"/>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05</a:t>
            </a:r>
            <a:r>
              <a:rPr lang="en-ZA" sz="2800" b="1" i="0" dirty="0">
                <a:effectLst/>
                <a:latin typeface="Canva Sans Bold" panose="020B0604020202020204" charset="0"/>
              </a:rPr>
              <a:t>/ 13</a:t>
            </a:r>
            <a:endParaRPr lang="en-ZA" sz="2800" b="1" dirty="0">
              <a:latin typeface="Canva Sans Bol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57"/>
        </a:solidFill>
        <a:effectLst/>
      </p:bgPr>
    </p:bg>
    <p:spTree>
      <p:nvGrpSpPr>
        <p:cNvPr id="1" name="">
          <a:extLst>
            <a:ext uri="{FF2B5EF4-FFF2-40B4-BE49-F238E27FC236}">
              <a16:creationId xmlns:a16="http://schemas.microsoft.com/office/drawing/2014/main" id="{166E6569-31B0-B81B-04E7-73265861FF2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533F7A47-0099-304C-D0E6-B079C18C128C}"/>
              </a:ext>
            </a:extLst>
          </p:cNvPr>
          <p:cNvPicPr>
            <a:picLocks noChangeAspect="1"/>
          </p:cNvPicPr>
          <p:nvPr/>
        </p:nvPicPr>
        <p:blipFill>
          <a:blip r:embed="rId3">
            <a:alphaModFix amt="35000"/>
          </a:blip>
          <a:stretch>
            <a:fillRect/>
          </a:stretch>
        </p:blipFill>
        <p:spPr>
          <a:xfrm rot="13073040">
            <a:off x="13717457" y="7583599"/>
            <a:ext cx="7802589" cy="7894384"/>
          </a:xfrm>
          <a:prstGeom prst="rect">
            <a:avLst/>
          </a:prstGeom>
        </p:spPr>
      </p:pic>
      <p:sp>
        <p:nvSpPr>
          <p:cNvPr id="7" name="Rectangle 6">
            <a:extLst>
              <a:ext uri="{FF2B5EF4-FFF2-40B4-BE49-F238E27FC236}">
                <a16:creationId xmlns:a16="http://schemas.microsoft.com/office/drawing/2014/main" id="{F641661A-A4A9-2B30-9A10-DE03A6B67DE8}"/>
              </a:ext>
            </a:extLst>
          </p:cNvPr>
          <p:cNvSpPr/>
          <p:nvPr/>
        </p:nvSpPr>
        <p:spPr>
          <a:xfrm>
            <a:off x="373208" y="2171700"/>
            <a:ext cx="5334000" cy="646627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7A8D77B0-3AE7-A06C-7061-6FADF4896822}"/>
              </a:ext>
            </a:extLst>
          </p:cNvPr>
          <p:cNvSpPr/>
          <p:nvPr/>
        </p:nvSpPr>
        <p:spPr>
          <a:xfrm>
            <a:off x="3886200" y="440544"/>
            <a:ext cx="13373100" cy="10668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Freeform 5">
            <a:extLst>
              <a:ext uri="{FF2B5EF4-FFF2-40B4-BE49-F238E27FC236}">
                <a16:creationId xmlns:a16="http://schemas.microsoft.com/office/drawing/2014/main" id="{E1EB5C98-F815-F899-D0FC-59C16E1EB980}"/>
              </a:ext>
            </a:extLst>
          </p:cNvPr>
          <p:cNvSpPr/>
          <p:nvPr/>
        </p:nvSpPr>
        <p:spPr>
          <a:xfrm>
            <a:off x="1028700" y="848922"/>
            <a:ext cx="2011508" cy="359557"/>
          </a:xfrm>
          <a:custGeom>
            <a:avLst/>
            <a:gdLst/>
            <a:ahLst/>
            <a:cxnLst/>
            <a:rect l="l" t="t" r="r" b="b"/>
            <a:pathLst>
              <a:path w="2011508" h="359557">
                <a:moveTo>
                  <a:pt x="0" y="0"/>
                </a:moveTo>
                <a:lnTo>
                  <a:pt x="2011508" y="0"/>
                </a:lnTo>
                <a:lnTo>
                  <a:pt x="2011508" y="359556"/>
                </a:lnTo>
                <a:lnTo>
                  <a:pt x="0" y="359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a:extLst>
              <a:ext uri="{FF2B5EF4-FFF2-40B4-BE49-F238E27FC236}">
                <a16:creationId xmlns:a16="http://schemas.microsoft.com/office/drawing/2014/main" id="{91C94777-8C7B-A2FF-45F6-644FE2E61E49}"/>
              </a:ext>
            </a:extLst>
          </p:cNvPr>
          <p:cNvSpPr txBox="1"/>
          <p:nvPr/>
        </p:nvSpPr>
        <p:spPr>
          <a:xfrm>
            <a:off x="4267200" y="92593"/>
            <a:ext cx="15316200" cy="1465338"/>
          </a:xfrm>
          <a:prstGeom prst="rect">
            <a:avLst/>
          </a:prstGeom>
        </p:spPr>
        <p:txBody>
          <a:bodyPr wrap="square" lIns="0" tIns="0" rIns="0" bIns="0" rtlCol="0" anchor="t">
            <a:spAutoFit/>
          </a:bodyPr>
          <a:lstStyle/>
          <a:p>
            <a:pPr>
              <a:lnSpc>
                <a:spcPts val="12599"/>
              </a:lnSpc>
            </a:pPr>
            <a:r>
              <a:rPr lang="en-ZA" sz="7000" b="1" dirty="0">
                <a:solidFill>
                  <a:srgbClr val="002060"/>
                </a:solidFill>
                <a:latin typeface="Montserrat Bold" panose="00000800000000000000" pitchFamily="2" charset="0"/>
                <a:ea typeface="Montserrat Bold"/>
                <a:cs typeface="Montserrat Bold"/>
                <a:sym typeface="Montserrat Bold"/>
              </a:rPr>
              <a:t>Building a BN DAG  </a:t>
            </a:r>
            <a:endParaRPr lang="en-US" sz="7000" b="1" dirty="0">
              <a:solidFill>
                <a:srgbClr val="002060"/>
              </a:solidFill>
              <a:latin typeface="Montserrat Bold" panose="00000800000000000000" pitchFamily="2" charset="0"/>
              <a:ea typeface="Montserrat Bold"/>
              <a:cs typeface="Montserrat Bold"/>
              <a:sym typeface="Montserrat Bold"/>
            </a:endParaRPr>
          </a:p>
        </p:txBody>
      </p:sp>
      <p:sp>
        <p:nvSpPr>
          <p:cNvPr id="3" name="TextBox 2">
            <a:extLst>
              <a:ext uri="{FF2B5EF4-FFF2-40B4-BE49-F238E27FC236}">
                <a16:creationId xmlns:a16="http://schemas.microsoft.com/office/drawing/2014/main" id="{96FC0B26-19E0-46B2-FA9C-4EB811AD6255}"/>
              </a:ext>
            </a:extLst>
          </p:cNvPr>
          <p:cNvSpPr txBox="1"/>
          <p:nvPr/>
        </p:nvSpPr>
        <p:spPr>
          <a:xfrm>
            <a:off x="344321" y="2334304"/>
            <a:ext cx="5334000" cy="6186309"/>
          </a:xfrm>
          <a:prstGeom prst="rect">
            <a:avLst/>
          </a:prstGeom>
          <a:noFill/>
        </p:spPr>
        <p:txBody>
          <a:bodyPr wrap="square">
            <a:spAutoFit/>
          </a:bodyPr>
          <a:lstStyle/>
          <a:p>
            <a:pPr algn="l"/>
            <a:r>
              <a:rPr lang="en-ZA" sz="3600" b="1" i="0" dirty="0">
                <a:solidFill>
                  <a:srgbClr val="002060"/>
                </a:solidFill>
                <a:effectLst/>
                <a:latin typeface="Gill Sans MT" panose="020B0502020104020203" pitchFamily="34" charset="0"/>
              </a:rPr>
              <a:t>Why Feature Selection?</a:t>
            </a:r>
            <a:endParaRPr lang="en-ZA" sz="3600" b="0" i="0" dirty="0">
              <a:solidFill>
                <a:srgbClr val="002060"/>
              </a:solidFill>
              <a:effectLst/>
              <a:latin typeface="Gill Sans MT" panose="020B0502020104020203" pitchFamily="34" charset="0"/>
            </a:endParaRP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Overfitting</a:t>
            </a:r>
            <a:endParaRPr lang="en-ZA" sz="2400" b="0" i="0" dirty="0">
              <a:solidFill>
                <a:srgbClr val="002060"/>
              </a:solidFill>
              <a:effectLst/>
              <a:latin typeface="Gill Sans MT" panose="020B0502020104020203" pitchFamily="34" charset="0"/>
            </a:endParaRP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Computational cost</a:t>
            </a:r>
            <a:r>
              <a:rPr lang="en-ZA" sz="2400" b="0" i="0" dirty="0">
                <a:solidFill>
                  <a:srgbClr val="002060"/>
                </a:solidFill>
                <a:effectLst/>
                <a:latin typeface="Gill Sans MT" panose="020B0502020104020203" pitchFamily="34" charset="0"/>
              </a:rPr>
              <a:t> </a:t>
            </a: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Interpretability loss</a:t>
            </a:r>
            <a:endParaRPr lang="en-ZA" sz="2400" b="0" i="0" dirty="0">
              <a:solidFill>
                <a:srgbClr val="002060"/>
              </a:solidFill>
              <a:effectLst/>
              <a:latin typeface="Gill Sans MT" panose="020B0502020104020203" pitchFamily="34" charset="0"/>
            </a:endParaRPr>
          </a:p>
          <a:p>
            <a:pPr algn="l"/>
            <a:endParaRPr lang="en-ZA" sz="2400" b="0" i="0" dirty="0">
              <a:solidFill>
                <a:srgbClr val="002060"/>
              </a:solidFill>
              <a:effectLst/>
              <a:latin typeface="Gill Sans MT" panose="020B0502020104020203" pitchFamily="34" charset="0"/>
            </a:endParaRPr>
          </a:p>
          <a:p>
            <a:pPr algn="l"/>
            <a:r>
              <a:rPr lang="en-ZA" sz="3600" b="1" i="0" dirty="0">
                <a:solidFill>
                  <a:srgbClr val="002060"/>
                </a:solidFill>
                <a:effectLst/>
                <a:latin typeface="Gill Sans MT" panose="020B0502020104020203" pitchFamily="34" charset="0"/>
              </a:rPr>
              <a:t>Selection Strategy</a:t>
            </a:r>
            <a:endParaRPr lang="en-ZA" sz="3600" b="0" i="0" dirty="0">
              <a:solidFill>
                <a:srgbClr val="002060"/>
              </a:solidFill>
              <a:effectLst/>
              <a:latin typeface="Gill Sans MT" panose="020B0502020104020203" pitchFamily="34" charset="0"/>
            </a:endParaRPr>
          </a:p>
          <a:p>
            <a:pPr algn="l"/>
            <a:r>
              <a:rPr lang="en-ZA" sz="2400" b="0" i="0" dirty="0">
                <a:solidFill>
                  <a:srgbClr val="002060"/>
                </a:solidFill>
                <a:effectLst/>
                <a:latin typeface="Gill Sans MT" panose="020B0502020104020203" pitchFamily="34" charset="0"/>
              </a:rPr>
              <a:t>For each PI, we select </a:t>
            </a:r>
            <a:r>
              <a:rPr lang="en-ZA" sz="2400" b="1" i="0" dirty="0">
                <a:solidFill>
                  <a:srgbClr val="002060"/>
                </a:solidFill>
                <a:effectLst/>
                <a:latin typeface="Gill Sans MT" panose="020B0502020104020203" pitchFamily="34" charset="0"/>
              </a:rPr>
              <a:t>10 features</a:t>
            </a:r>
            <a:r>
              <a:rPr lang="en-ZA" sz="2400" b="0" i="0" dirty="0">
                <a:solidFill>
                  <a:srgbClr val="002060"/>
                </a:solidFill>
                <a:effectLst/>
                <a:latin typeface="Gill Sans MT" panose="020B0502020104020203" pitchFamily="34" charset="0"/>
              </a:rPr>
              <a:t>:</a:t>
            </a: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7 Measurement features</a:t>
            </a:r>
            <a:r>
              <a:rPr lang="en-ZA" sz="2400" b="0" i="0" dirty="0">
                <a:solidFill>
                  <a:srgbClr val="002060"/>
                </a:solidFill>
                <a:effectLst/>
                <a:latin typeface="Gill Sans MT" panose="020B0502020104020203" pitchFamily="34" charset="0"/>
              </a:rPr>
              <a:t> </a:t>
            </a: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3 </a:t>
            </a:r>
            <a:r>
              <a:rPr lang="en-ZA" sz="2400" b="1" dirty="0">
                <a:solidFill>
                  <a:srgbClr val="002060"/>
                </a:solidFill>
                <a:latin typeface="Gill Sans MT" panose="020B0502020104020203" pitchFamily="34" charset="0"/>
              </a:rPr>
              <a:t>D</a:t>
            </a:r>
            <a:r>
              <a:rPr lang="en-ZA" sz="2400" b="1" i="0" dirty="0">
                <a:solidFill>
                  <a:srgbClr val="002060"/>
                </a:solidFill>
                <a:effectLst/>
                <a:latin typeface="Gill Sans MT" panose="020B0502020104020203" pitchFamily="34" charset="0"/>
              </a:rPr>
              <a:t>emographic features</a:t>
            </a:r>
            <a:r>
              <a:rPr lang="en-ZA" sz="2400" b="0" i="0" dirty="0">
                <a:solidFill>
                  <a:srgbClr val="002060"/>
                </a:solidFill>
                <a:effectLst/>
                <a:latin typeface="Gill Sans MT" panose="020B0502020104020203" pitchFamily="34" charset="0"/>
              </a:rPr>
              <a:t> </a:t>
            </a:r>
          </a:p>
          <a:p>
            <a:pPr marL="457200" indent="-457200" algn="l">
              <a:buFont typeface="Arial" panose="020B0604020202020204" pitchFamily="34" charset="0"/>
              <a:buChar char="•"/>
            </a:pPr>
            <a:endParaRPr lang="en-ZA" sz="2400" b="0" i="0" dirty="0">
              <a:solidFill>
                <a:srgbClr val="002060"/>
              </a:solidFill>
              <a:effectLst/>
              <a:latin typeface="Gill Sans MT" panose="020B0502020104020203" pitchFamily="34" charset="0"/>
            </a:endParaRPr>
          </a:p>
          <a:p>
            <a:pPr algn="l"/>
            <a:r>
              <a:rPr lang="en-ZA" sz="3600" b="1" i="0" dirty="0">
                <a:solidFill>
                  <a:srgbClr val="002060"/>
                </a:solidFill>
                <a:effectLst/>
                <a:latin typeface="Gill Sans MT" panose="020B0502020104020203" pitchFamily="34" charset="0"/>
              </a:rPr>
              <a:t>Methods</a:t>
            </a:r>
            <a:endParaRPr lang="en-ZA" sz="3600" b="0" i="0" dirty="0">
              <a:solidFill>
                <a:srgbClr val="002060"/>
              </a:solidFill>
              <a:effectLst/>
              <a:latin typeface="Gill Sans MT" panose="020B0502020104020203" pitchFamily="34" charset="0"/>
            </a:endParaRP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Random Forest Feature Importance</a:t>
            </a:r>
            <a:r>
              <a:rPr lang="en-ZA" sz="2400" b="0" i="0" dirty="0">
                <a:solidFill>
                  <a:srgbClr val="002060"/>
                </a:solidFill>
                <a:effectLst/>
                <a:latin typeface="Gill Sans MT" panose="020B0502020104020203" pitchFamily="34" charset="0"/>
              </a:rPr>
              <a:t> </a:t>
            </a: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Correlation Analysis</a:t>
            </a:r>
          </a:p>
          <a:p>
            <a:pPr marL="457200" indent="-457200" algn="l">
              <a:buFont typeface="Arial" panose="020B0604020202020204" pitchFamily="34" charset="0"/>
              <a:buChar char="•"/>
            </a:pPr>
            <a:r>
              <a:rPr lang="en-ZA" sz="2400" b="1" i="0" dirty="0">
                <a:solidFill>
                  <a:srgbClr val="002060"/>
                </a:solidFill>
                <a:effectLst/>
                <a:latin typeface="Gill Sans MT" panose="020B0502020104020203" pitchFamily="34" charset="0"/>
              </a:rPr>
              <a:t>P-value Testing</a:t>
            </a:r>
            <a:r>
              <a:rPr lang="en-ZA" sz="2400" b="0" i="0" dirty="0">
                <a:solidFill>
                  <a:srgbClr val="002060"/>
                </a:solidFill>
                <a:effectLst/>
                <a:latin typeface="Gill Sans MT" panose="020B0502020104020203" pitchFamily="34" charset="0"/>
              </a:rPr>
              <a:t> </a:t>
            </a:r>
          </a:p>
        </p:txBody>
      </p:sp>
      <p:pic>
        <p:nvPicPr>
          <p:cNvPr id="9" name="Picture 2">
            <a:extLst>
              <a:ext uri="{FF2B5EF4-FFF2-40B4-BE49-F238E27FC236}">
                <a16:creationId xmlns:a16="http://schemas.microsoft.com/office/drawing/2014/main" id="{13B01130-F574-8391-9EF5-9C899B2B6D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4180" y="2171700"/>
            <a:ext cx="5790670" cy="5638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8F54660-A49E-5AF0-F71E-7F1F4B8DCB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59287" y="2171700"/>
            <a:ext cx="5790670" cy="563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96494FC-086B-8534-8376-E6850D83B2E0}"/>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06</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564053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82C8828C-A59E-1E7F-5202-149E7DDDC4E0}"/>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612D04BC-9D6E-23D9-36D7-7C3695D4281E}"/>
              </a:ext>
            </a:extLst>
          </p:cNvPr>
          <p:cNvPicPr>
            <a:picLocks noChangeAspect="1"/>
          </p:cNvPicPr>
          <p:nvPr/>
        </p:nvPicPr>
        <p:blipFill>
          <a:blip r:embed="rId3">
            <a:alphaModFix amt="85000"/>
          </a:blip>
          <a:stretch>
            <a:fillRect/>
          </a:stretch>
        </p:blipFill>
        <p:spPr>
          <a:xfrm rot="13528001">
            <a:off x="9801903" y="7303871"/>
            <a:ext cx="7802589" cy="7894384"/>
          </a:xfrm>
          <a:prstGeom prst="rect">
            <a:avLst/>
          </a:prstGeom>
        </p:spPr>
      </p:pic>
      <p:sp>
        <p:nvSpPr>
          <p:cNvPr id="18" name="Rectangle 17">
            <a:extLst>
              <a:ext uri="{FF2B5EF4-FFF2-40B4-BE49-F238E27FC236}">
                <a16:creationId xmlns:a16="http://schemas.microsoft.com/office/drawing/2014/main" id="{D55A079D-3DA6-1E7C-8764-FD8D63F249F7}"/>
              </a:ext>
            </a:extLst>
          </p:cNvPr>
          <p:cNvSpPr/>
          <p:nvPr/>
        </p:nvSpPr>
        <p:spPr>
          <a:xfrm>
            <a:off x="9982200" y="1883270"/>
            <a:ext cx="6671759" cy="728594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dirty="0">
                <a:solidFill>
                  <a:srgbClr val="002060"/>
                </a:solidFill>
                <a:latin typeface="Gill Sans MT" panose="020B0502020104020203" pitchFamily="34" charset="0"/>
              </a:rPr>
              <a:t>Performance Simplified</a:t>
            </a:r>
            <a:endParaRPr lang="en-ZA" dirty="0"/>
          </a:p>
        </p:txBody>
      </p:sp>
      <p:sp>
        <p:nvSpPr>
          <p:cNvPr id="9" name="Rectangle 8">
            <a:extLst>
              <a:ext uri="{FF2B5EF4-FFF2-40B4-BE49-F238E27FC236}">
                <a16:creationId xmlns:a16="http://schemas.microsoft.com/office/drawing/2014/main" id="{7FEED6F5-F61C-8565-9172-24609BE751BF}"/>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8" name="Picture 37">
            <a:extLst>
              <a:ext uri="{FF2B5EF4-FFF2-40B4-BE49-F238E27FC236}">
                <a16:creationId xmlns:a16="http://schemas.microsoft.com/office/drawing/2014/main" id="{58614295-C472-FE03-D892-12E3CD1E6E5A}"/>
              </a:ext>
            </a:extLst>
          </p:cNvPr>
          <p:cNvPicPr>
            <a:picLocks noChangeAspect="1"/>
          </p:cNvPicPr>
          <p:nvPr/>
        </p:nvPicPr>
        <p:blipFill>
          <a:blip r:embed="rId3">
            <a:alphaModFix amt="85000"/>
          </a:blip>
          <a:stretch>
            <a:fillRect/>
          </a:stretch>
        </p:blipFill>
        <p:spPr>
          <a:xfrm rot="9760378">
            <a:off x="998535" y="6507282"/>
            <a:ext cx="7802589" cy="7894384"/>
          </a:xfrm>
          <a:prstGeom prst="rect">
            <a:avLst/>
          </a:prstGeom>
        </p:spPr>
      </p:pic>
      <p:sp>
        <p:nvSpPr>
          <p:cNvPr id="7" name="Freeform 7">
            <a:extLst>
              <a:ext uri="{FF2B5EF4-FFF2-40B4-BE49-F238E27FC236}">
                <a16:creationId xmlns:a16="http://schemas.microsoft.com/office/drawing/2014/main" id="{B7179328-564F-3C0A-05CF-3AE9AF2A268C}"/>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3">
            <a:extLst>
              <a:ext uri="{FF2B5EF4-FFF2-40B4-BE49-F238E27FC236}">
                <a16:creationId xmlns:a16="http://schemas.microsoft.com/office/drawing/2014/main" id="{BDD26348-2886-3563-25CE-A17F29033A6D}"/>
              </a:ext>
            </a:extLst>
          </p:cNvPr>
          <p:cNvSpPr txBox="1"/>
          <p:nvPr/>
        </p:nvSpPr>
        <p:spPr>
          <a:xfrm>
            <a:off x="457200" y="106200"/>
            <a:ext cx="14554200"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Original (imbalanced) dataset</a:t>
            </a:r>
          </a:p>
        </p:txBody>
      </p:sp>
      <p:pic>
        <p:nvPicPr>
          <p:cNvPr id="4" name="Picture 3">
            <a:extLst>
              <a:ext uri="{FF2B5EF4-FFF2-40B4-BE49-F238E27FC236}">
                <a16:creationId xmlns:a16="http://schemas.microsoft.com/office/drawing/2014/main" id="{F68DC6E2-5783-0E6F-8D37-464E42F871FE}"/>
              </a:ext>
            </a:extLst>
          </p:cNvPr>
          <p:cNvPicPr>
            <a:picLocks noChangeAspect="1"/>
          </p:cNvPicPr>
          <p:nvPr/>
        </p:nvPicPr>
        <p:blipFill>
          <a:blip r:embed="rId6"/>
          <a:stretch>
            <a:fillRect/>
          </a:stretch>
        </p:blipFill>
        <p:spPr>
          <a:xfrm>
            <a:off x="-4419600" y="6374263"/>
            <a:ext cx="4876800" cy="4876800"/>
          </a:xfrm>
          <a:prstGeom prst="rect">
            <a:avLst/>
          </a:prstGeom>
        </p:spPr>
      </p:pic>
      <p:graphicFrame>
        <p:nvGraphicFramePr>
          <p:cNvPr id="14" name="Table 13">
            <a:extLst>
              <a:ext uri="{FF2B5EF4-FFF2-40B4-BE49-F238E27FC236}">
                <a16:creationId xmlns:a16="http://schemas.microsoft.com/office/drawing/2014/main" id="{D2FF765B-6292-6079-FECE-A2CCB20CBD64}"/>
              </a:ext>
            </a:extLst>
          </p:cNvPr>
          <p:cNvGraphicFramePr>
            <a:graphicFrameLocks noGrp="1"/>
          </p:cNvGraphicFramePr>
          <p:nvPr>
            <p:extLst>
              <p:ext uri="{D42A27DB-BD31-4B8C-83A1-F6EECF244321}">
                <p14:modId xmlns:p14="http://schemas.microsoft.com/office/powerpoint/2010/main" val="3541434259"/>
              </p:ext>
            </p:extLst>
          </p:nvPr>
        </p:nvGraphicFramePr>
        <p:xfrm>
          <a:off x="10418666" y="2391841"/>
          <a:ext cx="5944853" cy="2810006"/>
        </p:xfrm>
        <a:graphic>
          <a:graphicData uri="http://schemas.openxmlformats.org/drawingml/2006/table">
            <a:tbl>
              <a:tblPr>
                <a:tableStyleId>{9D7B26C5-4107-4FEC-AEDC-1716B250A1EF}</a:tableStyleId>
              </a:tblPr>
              <a:tblGrid>
                <a:gridCol w="996537">
                  <a:extLst>
                    <a:ext uri="{9D8B030D-6E8A-4147-A177-3AD203B41FA5}">
                      <a16:colId xmlns:a16="http://schemas.microsoft.com/office/drawing/2014/main" val="255363868"/>
                    </a:ext>
                  </a:extLst>
                </a:gridCol>
                <a:gridCol w="1288624">
                  <a:extLst>
                    <a:ext uri="{9D8B030D-6E8A-4147-A177-3AD203B41FA5}">
                      <a16:colId xmlns:a16="http://schemas.microsoft.com/office/drawing/2014/main" val="1001007031"/>
                    </a:ext>
                  </a:extLst>
                </a:gridCol>
                <a:gridCol w="1288624">
                  <a:extLst>
                    <a:ext uri="{9D8B030D-6E8A-4147-A177-3AD203B41FA5}">
                      <a16:colId xmlns:a16="http://schemas.microsoft.com/office/drawing/2014/main" val="1504729761"/>
                    </a:ext>
                  </a:extLst>
                </a:gridCol>
                <a:gridCol w="1065262">
                  <a:extLst>
                    <a:ext uri="{9D8B030D-6E8A-4147-A177-3AD203B41FA5}">
                      <a16:colId xmlns:a16="http://schemas.microsoft.com/office/drawing/2014/main" val="3167202869"/>
                    </a:ext>
                  </a:extLst>
                </a:gridCol>
                <a:gridCol w="1305806">
                  <a:extLst>
                    <a:ext uri="{9D8B030D-6E8A-4147-A177-3AD203B41FA5}">
                      <a16:colId xmlns:a16="http://schemas.microsoft.com/office/drawing/2014/main" val="658723721"/>
                    </a:ext>
                  </a:extLst>
                </a:gridCol>
              </a:tblGrid>
              <a:tr h="762690">
                <a:tc>
                  <a:txBody>
                    <a:bodyPr/>
                    <a:lstStyle/>
                    <a:p>
                      <a:pPr marL="0" algn="l" rtl="0" eaLnBrk="1" fontAlgn="ctr" latinLnBrk="0" hangingPunct="1">
                        <a:buNone/>
                      </a:pPr>
                      <a:r>
                        <a:rPr lang="en-ZA" sz="1600" b="1" u="none" strike="noStrike" kern="1200" dirty="0">
                          <a:solidFill>
                            <a:srgbClr val="000000"/>
                          </a:solidFill>
                          <a:effectLst/>
                        </a:rPr>
                        <a:t>Model</a:t>
                      </a:r>
                      <a:endParaRPr lang="en-ZA" sz="2000" b="0" i="0" u="none" strike="noStrike" dirty="0">
                        <a:effectLst/>
                        <a:latin typeface="Gill Sans MT" panose="020B0502020104020203" pitchFamily="34" charset="0"/>
                      </a:endParaRPr>
                    </a:p>
                  </a:txBody>
                  <a:tcPr anchor="ctr"/>
                </a:tc>
                <a:tc>
                  <a:txBody>
                    <a:bodyPr/>
                    <a:lstStyle/>
                    <a:p>
                      <a:pPr marL="0" algn="l" defTabSz="1371600" rtl="0" eaLnBrk="1" fontAlgn="ctr" latinLnBrk="0" hangingPunct="1">
                        <a:buNone/>
                      </a:pPr>
                      <a:r>
                        <a:rPr lang="en-ZA" sz="1600" b="1" kern="1200" dirty="0">
                          <a:solidFill>
                            <a:schemeClr val="dk1"/>
                          </a:solidFill>
                        </a:rPr>
                        <a:t>Accuracy</a:t>
                      </a:r>
                      <a:endParaRPr lang="en-ZA" sz="1600" b="1" kern="1200" dirty="0">
                        <a:solidFill>
                          <a:schemeClr val="dk1"/>
                        </a:solidFill>
                        <a:latin typeface="Gill Sans MT" panose="020B0502020104020203" pitchFamily="34" charset="0"/>
                        <a:ea typeface="+mn-ea"/>
                        <a:cs typeface="+mn-cs"/>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Precision</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Recall</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600" b="1" u="none" strike="noStrike" kern="1200" dirty="0">
                          <a:solidFill>
                            <a:srgbClr val="000000"/>
                          </a:solidFill>
                          <a:effectLst/>
                        </a:rPr>
                        <a:t>F1 Score</a:t>
                      </a:r>
                      <a:endParaRPr lang="en-ZA" sz="20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855401442"/>
                  </a:ext>
                </a:extLst>
              </a:tr>
              <a:tr h="511829">
                <a:tc>
                  <a:txBody>
                    <a:bodyPr/>
                    <a:lstStyle/>
                    <a:p>
                      <a:pPr marL="0" algn="l" rtl="0" eaLnBrk="1" fontAlgn="ctr" latinLnBrk="0" hangingPunct="1">
                        <a:buNone/>
                      </a:pPr>
                      <a:r>
                        <a:rPr lang="en-ZA" sz="1600" b="1" u="none" strike="noStrike" kern="1200" dirty="0">
                          <a:solidFill>
                            <a:srgbClr val="000000"/>
                          </a:solidFill>
                          <a:effectLst/>
                        </a:rPr>
                        <a:t>PI1</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0.882</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0.956</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0.882</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0.907</a:t>
                      </a:r>
                      <a:endParaRPr lang="en-ZA" sz="24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980613479"/>
                  </a:ext>
                </a:extLst>
              </a:tr>
              <a:tr h="511829">
                <a:tc>
                  <a:txBody>
                    <a:bodyPr/>
                    <a:lstStyle/>
                    <a:p>
                      <a:pPr marL="0" algn="l" rtl="0" eaLnBrk="1" fontAlgn="ctr" latinLnBrk="0" hangingPunct="1">
                        <a:buNone/>
                      </a:pPr>
                      <a:r>
                        <a:rPr lang="en-ZA" sz="1600" b="1" u="none" strike="noStrike" kern="1200" dirty="0">
                          <a:solidFill>
                            <a:srgbClr val="000000"/>
                          </a:solidFill>
                          <a:effectLst/>
                        </a:rPr>
                        <a:t>PI2</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0.647</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0.757</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0.647</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0.679</a:t>
                      </a:r>
                      <a:endParaRPr lang="en-ZA" sz="24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1495658700"/>
                  </a:ext>
                </a:extLst>
              </a:tr>
              <a:tr h="511829">
                <a:tc>
                  <a:txBody>
                    <a:bodyPr/>
                    <a:lstStyle/>
                    <a:p>
                      <a:pPr marL="0" algn="l" rtl="0" eaLnBrk="1" fontAlgn="ctr" latinLnBrk="0" hangingPunct="1">
                        <a:buNone/>
                      </a:pPr>
                      <a:r>
                        <a:rPr lang="en-ZA" sz="1600" b="1" u="none" strike="noStrike" kern="1200" dirty="0">
                          <a:solidFill>
                            <a:srgbClr val="000000"/>
                          </a:solidFill>
                          <a:effectLst/>
                        </a:rPr>
                        <a:t>PI3</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0.718</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0.847</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0.718</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0.756</a:t>
                      </a:r>
                      <a:endParaRPr lang="en-ZA" sz="24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3997619502"/>
                  </a:ext>
                </a:extLst>
              </a:tr>
              <a:tr h="511829">
                <a:tc>
                  <a:txBody>
                    <a:bodyPr/>
                    <a:lstStyle/>
                    <a:p>
                      <a:pPr marL="0" algn="l" rtl="0" eaLnBrk="1" fontAlgn="ctr" latinLnBrk="0" hangingPunct="1">
                        <a:buNone/>
                      </a:pPr>
                      <a:r>
                        <a:rPr lang="en-ZA" sz="1600" b="1" u="none" strike="noStrike" kern="1200" dirty="0">
                          <a:solidFill>
                            <a:srgbClr val="000000"/>
                          </a:solidFill>
                          <a:effectLst/>
                        </a:rPr>
                        <a:t>PI4</a:t>
                      </a:r>
                      <a:endParaRPr lang="en-ZA" sz="20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0.776</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0.854</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0.776</a:t>
                      </a:r>
                      <a:endParaRPr lang="en-ZA" sz="2400" b="0" i="0" u="none" strike="noStrike" dirty="0">
                        <a:effectLst/>
                        <a:latin typeface="Gill Sans MT" panose="020B0502020104020203" pitchFamily="34" charset="0"/>
                      </a:endParaRPr>
                    </a:p>
                  </a:txBody>
                  <a:tcPr anchor="ctr"/>
                </a:tc>
                <a:tc>
                  <a:txBody>
                    <a:bodyPr/>
                    <a:lstStyle/>
                    <a:p>
                      <a:pPr marL="0" algn="l" rtl="0" eaLnBrk="1" fontAlgn="ctr" latinLnBrk="0" hangingPunct="1">
                        <a:buNone/>
                      </a:pPr>
                      <a:r>
                        <a:rPr lang="en-ZA" sz="1800" b="0" u="none" strike="noStrike" kern="1200" dirty="0">
                          <a:solidFill>
                            <a:srgbClr val="000000"/>
                          </a:solidFill>
                          <a:effectLst/>
                        </a:rPr>
                        <a:t>0.801</a:t>
                      </a:r>
                      <a:endParaRPr lang="en-ZA" sz="2400" b="0" i="0" u="none" strike="noStrike" dirty="0">
                        <a:effectLst/>
                        <a:latin typeface="Gill Sans MT" panose="020B0502020104020203" pitchFamily="34" charset="0"/>
                      </a:endParaRPr>
                    </a:p>
                  </a:txBody>
                  <a:tcPr anchor="ctr"/>
                </a:tc>
                <a:extLst>
                  <a:ext uri="{0D108BD9-81ED-4DB2-BD59-A6C34878D82A}">
                    <a16:rowId xmlns:a16="http://schemas.microsoft.com/office/drawing/2014/main" val="651666201"/>
                  </a:ext>
                </a:extLst>
              </a:tr>
            </a:tbl>
          </a:graphicData>
        </a:graphic>
      </p:graphicFrame>
      <p:graphicFrame>
        <p:nvGraphicFramePr>
          <p:cNvPr id="17" name="Table 16">
            <a:extLst>
              <a:ext uri="{FF2B5EF4-FFF2-40B4-BE49-F238E27FC236}">
                <a16:creationId xmlns:a16="http://schemas.microsoft.com/office/drawing/2014/main" id="{A6658E01-3F05-5933-CD5C-8B0529FD4C16}"/>
              </a:ext>
            </a:extLst>
          </p:cNvPr>
          <p:cNvGraphicFramePr>
            <a:graphicFrameLocks noGrp="1"/>
          </p:cNvGraphicFramePr>
          <p:nvPr>
            <p:extLst>
              <p:ext uri="{D42A27DB-BD31-4B8C-83A1-F6EECF244321}">
                <p14:modId xmlns:p14="http://schemas.microsoft.com/office/powerpoint/2010/main" val="1365132971"/>
              </p:ext>
            </p:extLst>
          </p:nvPr>
        </p:nvGraphicFramePr>
        <p:xfrm>
          <a:off x="10405535" y="5763579"/>
          <a:ext cx="5957984" cy="2810010"/>
        </p:xfrm>
        <a:graphic>
          <a:graphicData uri="http://schemas.openxmlformats.org/drawingml/2006/table">
            <a:tbl>
              <a:tblPr>
                <a:tableStyleId>{9D7B26C5-4107-4FEC-AEDC-1716B250A1EF}</a:tableStyleId>
              </a:tblPr>
              <a:tblGrid>
                <a:gridCol w="994682">
                  <a:extLst>
                    <a:ext uri="{9D8B030D-6E8A-4147-A177-3AD203B41FA5}">
                      <a16:colId xmlns:a16="http://schemas.microsoft.com/office/drawing/2014/main" val="2546336185"/>
                    </a:ext>
                  </a:extLst>
                </a:gridCol>
                <a:gridCol w="1294774">
                  <a:extLst>
                    <a:ext uri="{9D8B030D-6E8A-4147-A177-3AD203B41FA5}">
                      <a16:colId xmlns:a16="http://schemas.microsoft.com/office/drawing/2014/main" val="2547533932"/>
                    </a:ext>
                  </a:extLst>
                </a:gridCol>
                <a:gridCol w="1294774">
                  <a:extLst>
                    <a:ext uri="{9D8B030D-6E8A-4147-A177-3AD203B41FA5}">
                      <a16:colId xmlns:a16="http://schemas.microsoft.com/office/drawing/2014/main" val="537141481"/>
                    </a:ext>
                  </a:extLst>
                </a:gridCol>
                <a:gridCol w="1069322">
                  <a:extLst>
                    <a:ext uri="{9D8B030D-6E8A-4147-A177-3AD203B41FA5}">
                      <a16:colId xmlns:a16="http://schemas.microsoft.com/office/drawing/2014/main" val="3134839075"/>
                    </a:ext>
                  </a:extLst>
                </a:gridCol>
                <a:gridCol w="1304432">
                  <a:extLst>
                    <a:ext uri="{9D8B030D-6E8A-4147-A177-3AD203B41FA5}">
                      <a16:colId xmlns:a16="http://schemas.microsoft.com/office/drawing/2014/main" val="3125074639"/>
                    </a:ext>
                  </a:extLst>
                </a:gridCol>
              </a:tblGrid>
              <a:tr h="733046">
                <a:tc>
                  <a:txBody>
                    <a:bodyPr/>
                    <a:lstStyle/>
                    <a:p>
                      <a:pPr marL="0" algn="l" defTabSz="1371600" rtl="0" eaLnBrk="1" fontAlgn="ctr" latinLnBrk="0" hangingPunct="1">
                        <a:buNone/>
                      </a:pPr>
                      <a:r>
                        <a:rPr lang="en-ZA" sz="1600" b="1" u="none" strike="noStrike" kern="1200" dirty="0">
                          <a:solidFill>
                            <a:srgbClr val="000000"/>
                          </a:solidFill>
                          <a:effectLst/>
                        </a:rPr>
                        <a:t>Model</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600" b="1" u="none" strike="noStrike" kern="1200" dirty="0">
                          <a:solidFill>
                            <a:srgbClr val="000000"/>
                          </a:solidFill>
                          <a:effectLst/>
                        </a:rPr>
                        <a:t>Accuracy</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600" b="1" u="none" strike="noStrike" kern="1200" dirty="0">
                          <a:solidFill>
                            <a:srgbClr val="000000"/>
                          </a:solidFill>
                          <a:effectLst/>
                        </a:rPr>
                        <a:t>Precision</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600" b="1" u="none" strike="noStrike" kern="1200" dirty="0">
                          <a:solidFill>
                            <a:srgbClr val="000000"/>
                          </a:solidFill>
                          <a:effectLst/>
                        </a:rPr>
                        <a:t>Recall</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600" b="1" u="none" strike="noStrike" kern="1200" dirty="0">
                          <a:solidFill>
                            <a:srgbClr val="000000"/>
                          </a:solidFill>
                          <a:effectLst/>
                        </a:rPr>
                        <a:t>F1 Score</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extLst>
                  <a:ext uri="{0D108BD9-81ED-4DB2-BD59-A6C34878D82A}">
                    <a16:rowId xmlns:a16="http://schemas.microsoft.com/office/drawing/2014/main" val="345806299"/>
                  </a:ext>
                </a:extLst>
              </a:tr>
              <a:tr h="519241">
                <a:tc>
                  <a:txBody>
                    <a:bodyPr/>
                    <a:lstStyle/>
                    <a:p>
                      <a:pPr marL="0" algn="l" defTabSz="1371600" rtl="0" eaLnBrk="1" fontAlgn="ctr" latinLnBrk="0" hangingPunct="1">
                        <a:buNone/>
                      </a:pPr>
                      <a:r>
                        <a:rPr lang="en-ZA" sz="1600" b="1" u="none" strike="noStrike" kern="1200" dirty="0">
                          <a:solidFill>
                            <a:srgbClr val="000000"/>
                          </a:solidFill>
                          <a:effectLst/>
                        </a:rPr>
                        <a:t>PI1</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0.753</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0.782</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0.753</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0.757</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extLst>
                  <a:ext uri="{0D108BD9-81ED-4DB2-BD59-A6C34878D82A}">
                    <a16:rowId xmlns:a16="http://schemas.microsoft.com/office/drawing/2014/main" val="1139200634"/>
                  </a:ext>
                </a:extLst>
              </a:tr>
              <a:tr h="519241">
                <a:tc>
                  <a:txBody>
                    <a:bodyPr/>
                    <a:lstStyle/>
                    <a:p>
                      <a:pPr marL="0" algn="l" defTabSz="1371600" rtl="0" eaLnBrk="1" fontAlgn="ctr" latinLnBrk="0" hangingPunct="1">
                        <a:buNone/>
                      </a:pPr>
                      <a:r>
                        <a:rPr lang="en-ZA" sz="1600" b="1" u="none" strike="noStrike" kern="1200" dirty="0">
                          <a:solidFill>
                            <a:srgbClr val="000000"/>
                          </a:solidFill>
                          <a:effectLst/>
                        </a:rPr>
                        <a:t>PI2</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0.624</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0.624</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0.624</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0.624</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extLst>
                  <a:ext uri="{0D108BD9-81ED-4DB2-BD59-A6C34878D82A}">
                    <a16:rowId xmlns:a16="http://schemas.microsoft.com/office/drawing/2014/main" val="257243020"/>
                  </a:ext>
                </a:extLst>
              </a:tr>
              <a:tr h="519241">
                <a:tc>
                  <a:txBody>
                    <a:bodyPr/>
                    <a:lstStyle/>
                    <a:p>
                      <a:pPr marL="0" algn="l" defTabSz="1371600" rtl="0" eaLnBrk="1" fontAlgn="ctr" latinLnBrk="0" hangingPunct="1">
                        <a:buNone/>
                      </a:pPr>
                      <a:r>
                        <a:rPr lang="en-ZA" sz="1600" b="1" u="none" strike="noStrike" kern="1200" dirty="0">
                          <a:solidFill>
                            <a:srgbClr val="000000"/>
                          </a:solidFill>
                          <a:effectLst/>
                        </a:rPr>
                        <a:t>PI3</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0.647</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0.647</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0.647</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0.647</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extLst>
                  <a:ext uri="{0D108BD9-81ED-4DB2-BD59-A6C34878D82A}">
                    <a16:rowId xmlns:a16="http://schemas.microsoft.com/office/drawing/2014/main" val="3799297468"/>
                  </a:ext>
                </a:extLst>
              </a:tr>
              <a:tr h="519241">
                <a:tc>
                  <a:txBody>
                    <a:bodyPr/>
                    <a:lstStyle/>
                    <a:p>
                      <a:pPr marL="0" algn="l" defTabSz="1371600" rtl="0" eaLnBrk="1" fontAlgn="ctr" latinLnBrk="0" hangingPunct="1">
                        <a:buNone/>
                      </a:pPr>
                      <a:r>
                        <a:rPr lang="en-ZA" sz="1600" b="1" u="none" strike="noStrike" kern="1200" dirty="0">
                          <a:solidFill>
                            <a:srgbClr val="000000"/>
                          </a:solidFill>
                          <a:effectLst/>
                        </a:rPr>
                        <a:t>PI4</a:t>
                      </a:r>
                      <a:endParaRPr lang="en-ZA" sz="1600" b="1"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0.765</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0.765</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0.765</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tc>
                  <a:txBody>
                    <a:bodyPr/>
                    <a:lstStyle/>
                    <a:p>
                      <a:pPr marL="0" algn="l" defTabSz="1371600" rtl="0" eaLnBrk="1" fontAlgn="ctr" latinLnBrk="0" hangingPunct="1">
                        <a:buNone/>
                      </a:pPr>
                      <a:r>
                        <a:rPr lang="en-ZA" sz="1800" b="0" u="none" strike="noStrike" kern="1200" dirty="0">
                          <a:solidFill>
                            <a:srgbClr val="000000"/>
                          </a:solidFill>
                          <a:effectLst/>
                        </a:rPr>
                        <a:t>0.765</a:t>
                      </a:r>
                      <a:endParaRPr lang="en-ZA" sz="1800" b="0" i="0" u="none" strike="noStrike" kern="1200" dirty="0">
                        <a:solidFill>
                          <a:srgbClr val="000000"/>
                        </a:solidFill>
                        <a:effectLst/>
                        <a:latin typeface="Gill Sans MT" panose="020B0502020104020203" pitchFamily="34" charset="0"/>
                        <a:ea typeface="+mn-ea"/>
                        <a:cs typeface="+mn-cs"/>
                      </a:endParaRPr>
                    </a:p>
                  </a:txBody>
                  <a:tcPr anchor="ctr"/>
                </a:tc>
                <a:extLst>
                  <a:ext uri="{0D108BD9-81ED-4DB2-BD59-A6C34878D82A}">
                    <a16:rowId xmlns:a16="http://schemas.microsoft.com/office/drawing/2014/main" val="4250032860"/>
                  </a:ext>
                </a:extLst>
              </a:tr>
            </a:tbl>
          </a:graphicData>
        </a:graphic>
      </p:graphicFrame>
      <p:sp>
        <p:nvSpPr>
          <p:cNvPr id="20" name="TextBox 19">
            <a:extLst>
              <a:ext uri="{FF2B5EF4-FFF2-40B4-BE49-F238E27FC236}">
                <a16:creationId xmlns:a16="http://schemas.microsoft.com/office/drawing/2014/main" id="{6675A47F-B380-98AF-1DD1-4EBD7256DB98}"/>
              </a:ext>
            </a:extLst>
          </p:cNvPr>
          <p:cNvSpPr txBox="1"/>
          <p:nvPr/>
        </p:nvSpPr>
        <p:spPr>
          <a:xfrm>
            <a:off x="11993678" y="1924799"/>
            <a:ext cx="2560522" cy="646331"/>
          </a:xfrm>
          <a:prstGeom prst="rect">
            <a:avLst/>
          </a:prstGeom>
          <a:noFill/>
        </p:spPr>
        <p:txBody>
          <a:bodyPr wrap="square">
            <a:spAutoFit/>
          </a:bodyPr>
          <a:lstStyle/>
          <a:p>
            <a:r>
              <a:rPr lang="en-ZA" b="1" dirty="0">
                <a:solidFill>
                  <a:srgbClr val="002060"/>
                </a:solidFill>
                <a:latin typeface="Gill Sans MT" panose="020B0502020104020203" pitchFamily="34" charset="0"/>
              </a:rPr>
              <a:t>Performance Correlation</a:t>
            </a:r>
            <a:endParaRPr lang="en-ZA" dirty="0"/>
          </a:p>
        </p:txBody>
      </p:sp>
      <p:pic>
        <p:nvPicPr>
          <p:cNvPr id="3078" name="Picture 6">
            <a:extLst>
              <a:ext uri="{FF2B5EF4-FFF2-40B4-BE49-F238E27FC236}">
                <a16:creationId xmlns:a16="http://schemas.microsoft.com/office/drawing/2014/main" id="{73083E13-C6F9-800C-C83A-D6928E6540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3514" y="1883271"/>
            <a:ext cx="7597046" cy="72859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D3639E6-2D01-6FA4-E5D3-0E337B6DFF91}"/>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07</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279235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78EF7B4-61DE-94C5-DE15-1813C723AF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CA1163-94EB-8EF7-A66B-50EB32182274}"/>
              </a:ext>
            </a:extLst>
          </p:cNvPr>
          <p:cNvPicPr>
            <a:picLocks noChangeAspect="1"/>
          </p:cNvPicPr>
          <p:nvPr/>
        </p:nvPicPr>
        <p:blipFill>
          <a:blip r:embed="rId3"/>
          <a:stretch>
            <a:fillRect/>
          </a:stretch>
        </p:blipFill>
        <p:spPr>
          <a:xfrm>
            <a:off x="-2209800" y="5676900"/>
            <a:ext cx="4876800" cy="4876800"/>
          </a:xfrm>
          <a:prstGeom prst="rect">
            <a:avLst/>
          </a:prstGeom>
        </p:spPr>
      </p:pic>
      <p:pic>
        <p:nvPicPr>
          <p:cNvPr id="38" name="Picture 37">
            <a:extLst>
              <a:ext uri="{FF2B5EF4-FFF2-40B4-BE49-F238E27FC236}">
                <a16:creationId xmlns:a16="http://schemas.microsoft.com/office/drawing/2014/main" id="{0901848E-37AC-BB0C-B8B2-15701D395C58}"/>
              </a:ext>
            </a:extLst>
          </p:cNvPr>
          <p:cNvPicPr>
            <a:picLocks noChangeAspect="1"/>
          </p:cNvPicPr>
          <p:nvPr/>
        </p:nvPicPr>
        <p:blipFill>
          <a:blip r:embed="rId4"/>
          <a:stretch>
            <a:fillRect/>
          </a:stretch>
        </p:blipFill>
        <p:spPr>
          <a:xfrm rot="6365438">
            <a:off x="3182338" y="5810162"/>
            <a:ext cx="7802589" cy="7894384"/>
          </a:xfrm>
          <a:prstGeom prst="rect">
            <a:avLst/>
          </a:prstGeom>
        </p:spPr>
      </p:pic>
      <p:sp>
        <p:nvSpPr>
          <p:cNvPr id="14" name="Rectangle 13">
            <a:extLst>
              <a:ext uri="{FF2B5EF4-FFF2-40B4-BE49-F238E27FC236}">
                <a16:creationId xmlns:a16="http://schemas.microsoft.com/office/drawing/2014/main" id="{4ED3627A-50F1-9E11-5CC6-4DD5C324A701}"/>
              </a:ext>
            </a:extLst>
          </p:cNvPr>
          <p:cNvSpPr/>
          <p:nvPr/>
        </p:nvSpPr>
        <p:spPr>
          <a:xfrm>
            <a:off x="697628" y="2791578"/>
            <a:ext cx="7886700" cy="62478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CB371468-032E-B34D-6B4D-9C7AD8093CDE}"/>
              </a:ext>
            </a:extLst>
          </p:cNvPr>
          <p:cNvSpPr/>
          <p:nvPr/>
        </p:nvSpPr>
        <p:spPr>
          <a:xfrm>
            <a:off x="21236" y="170627"/>
            <a:ext cx="14990164" cy="1061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7">
            <a:extLst>
              <a:ext uri="{FF2B5EF4-FFF2-40B4-BE49-F238E27FC236}">
                <a16:creationId xmlns:a16="http://schemas.microsoft.com/office/drawing/2014/main" id="{35B01B2D-188B-0097-9DD3-BFCA9A9E2B9A}"/>
              </a:ext>
            </a:extLst>
          </p:cNvPr>
          <p:cNvSpPr/>
          <p:nvPr/>
        </p:nvSpPr>
        <p:spPr>
          <a:xfrm>
            <a:off x="15247792" y="669143"/>
            <a:ext cx="2011508" cy="359557"/>
          </a:xfrm>
          <a:custGeom>
            <a:avLst/>
            <a:gdLst/>
            <a:ahLst/>
            <a:cxnLst/>
            <a:rect l="l" t="t" r="r" b="b"/>
            <a:pathLst>
              <a:path w="2011508" h="359557">
                <a:moveTo>
                  <a:pt x="0" y="0"/>
                </a:moveTo>
                <a:lnTo>
                  <a:pt x="2011508" y="0"/>
                </a:lnTo>
                <a:lnTo>
                  <a:pt x="2011508" y="359557"/>
                </a:lnTo>
                <a:lnTo>
                  <a:pt x="0" y="3595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9" name="Picture 38">
            <a:extLst>
              <a:ext uri="{FF2B5EF4-FFF2-40B4-BE49-F238E27FC236}">
                <a16:creationId xmlns:a16="http://schemas.microsoft.com/office/drawing/2014/main" id="{EF674D64-10F3-30B0-3CE4-521BEA6E965A}"/>
              </a:ext>
            </a:extLst>
          </p:cNvPr>
          <p:cNvPicPr>
            <a:picLocks noChangeAspect="1"/>
          </p:cNvPicPr>
          <p:nvPr/>
        </p:nvPicPr>
        <p:blipFill>
          <a:blip r:embed="rId4"/>
          <a:stretch>
            <a:fillRect/>
          </a:stretch>
        </p:blipFill>
        <p:spPr>
          <a:xfrm rot="18961020">
            <a:off x="11110105" y="7660128"/>
            <a:ext cx="7802589" cy="7894384"/>
          </a:xfrm>
          <a:prstGeom prst="rect">
            <a:avLst/>
          </a:prstGeom>
        </p:spPr>
      </p:pic>
      <p:sp>
        <p:nvSpPr>
          <p:cNvPr id="2" name="TextBox 3">
            <a:extLst>
              <a:ext uri="{FF2B5EF4-FFF2-40B4-BE49-F238E27FC236}">
                <a16:creationId xmlns:a16="http://schemas.microsoft.com/office/drawing/2014/main" id="{4CBE913D-944D-DCA1-8304-5B6E24577269}"/>
              </a:ext>
            </a:extLst>
          </p:cNvPr>
          <p:cNvSpPr txBox="1"/>
          <p:nvPr/>
        </p:nvSpPr>
        <p:spPr>
          <a:xfrm>
            <a:off x="152400" y="106200"/>
            <a:ext cx="14859000" cy="1125886"/>
          </a:xfrm>
          <a:prstGeom prst="rect">
            <a:avLst/>
          </a:prstGeom>
        </p:spPr>
        <p:txBody>
          <a:bodyPr wrap="square" lIns="0" tIns="0" rIns="0" bIns="0" rtlCol="0" anchor="t">
            <a:spAutoFit/>
          </a:bodyPr>
          <a:lstStyle/>
          <a:p>
            <a:pPr>
              <a:lnSpc>
                <a:spcPts val="9399"/>
              </a:lnSpc>
            </a:pPr>
            <a:r>
              <a:rPr lang="en-US" sz="7000" b="1" dirty="0">
                <a:solidFill>
                  <a:srgbClr val="002060"/>
                </a:solidFill>
                <a:latin typeface="Montserrat Bold"/>
                <a:ea typeface="Montserrat Bold"/>
                <a:cs typeface="Montserrat Bold"/>
                <a:sym typeface="Montserrat Bold"/>
              </a:rPr>
              <a:t>Synthetic Data Generation</a:t>
            </a:r>
          </a:p>
        </p:txBody>
      </p:sp>
      <p:sp>
        <p:nvSpPr>
          <p:cNvPr id="9" name="TextBox 8">
            <a:extLst>
              <a:ext uri="{FF2B5EF4-FFF2-40B4-BE49-F238E27FC236}">
                <a16:creationId xmlns:a16="http://schemas.microsoft.com/office/drawing/2014/main" id="{4D1AC962-256B-4479-F228-7CD1F5C045DD}"/>
              </a:ext>
            </a:extLst>
          </p:cNvPr>
          <p:cNvSpPr txBox="1"/>
          <p:nvPr/>
        </p:nvSpPr>
        <p:spPr>
          <a:xfrm>
            <a:off x="934624" y="3068727"/>
            <a:ext cx="6834344" cy="5016758"/>
          </a:xfrm>
          <a:prstGeom prst="rect">
            <a:avLst/>
          </a:prstGeom>
          <a:noFill/>
        </p:spPr>
        <p:txBody>
          <a:bodyPr wrap="square">
            <a:spAutoFit/>
          </a:bodyPr>
          <a:lstStyle/>
          <a:p>
            <a:pPr algn="l"/>
            <a:r>
              <a:rPr lang="en-ZA" sz="2800" b="1" i="0" dirty="0">
                <a:solidFill>
                  <a:srgbClr val="002060"/>
                </a:solidFill>
                <a:effectLst/>
                <a:latin typeface="Gill Sans MT" panose="020B0502020104020203" pitchFamily="34" charset="0"/>
              </a:rPr>
              <a:t>Methods Used:</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SMOTE (Synthetic Minority Oversampling Technique)</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ML-based Imputation (KNN)</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GAN (Generative Adversarial Networks for Tabular Data)</a:t>
            </a:r>
          </a:p>
          <a:p>
            <a:pPr algn="l"/>
            <a:endParaRPr lang="en-ZA" sz="2400" b="1" i="0" dirty="0">
              <a:solidFill>
                <a:srgbClr val="002060"/>
              </a:solidFill>
              <a:effectLst/>
              <a:latin typeface="Gill Sans MT" panose="020B0502020104020203" pitchFamily="34" charset="0"/>
            </a:endParaRPr>
          </a:p>
          <a:p>
            <a:pPr algn="l"/>
            <a:r>
              <a:rPr lang="en-ZA" sz="2800" b="1" i="0" dirty="0">
                <a:solidFill>
                  <a:srgbClr val="002060"/>
                </a:solidFill>
                <a:effectLst/>
                <a:latin typeface="Gill Sans MT" panose="020B0502020104020203" pitchFamily="34" charset="0"/>
              </a:rPr>
              <a:t>Why Balancing is Needed:</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Each PI variable (Likert 1–5) is heavily imbalanced (Majority class: ~120–136, Minority: 4–11).</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Imbalance causes overfitting and poor minority recall.</a:t>
            </a:r>
            <a:endParaRPr lang="en-ZA" sz="1600" b="0" i="0" dirty="0">
              <a:solidFill>
                <a:srgbClr val="002060"/>
              </a:solidFill>
              <a:effectLst/>
              <a:latin typeface="Gill Sans MT" panose="020B0502020104020203" pitchFamily="34" charset="0"/>
            </a:endParaRPr>
          </a:p>
        </p:txBody>
      </p:sp>
      <p:sp>
        <p:nvSpPr>
          <p:cNvPr id="11" name="TextBox 10">
            <a:extLst>
              <a:ext uri="{FF2B5EF4-FFF2-40B4-BE49-F238E27FC236}">
                <a16:creationId xmlns:a16="http://schemas.microsoft.com/office/drawing/2014/main" id="{0BD0C6CA-7F70-EDEE-2A0C-AD43F9C22D5D}"/>
              </a:ext>
            </a:extLst>
          </p:cNvPr>
          <p:cNvSpPr txBox="1"/>
          <p:nvPr/>
        </p:nvSpPr>
        <p:spPr>
          <a:xfrm>
            <a:off x="239042" y="1717087"/>
            <a:ext cx="14364929" cy="553998"/>
          </a:xfrm>
          <a:prstGeom prst="rect">
            <a:avLst/>
          </a:prstGeom>
          <a:noFill/>
        </p:spPr>
        <p:txBody>
          <a:bodyPr wrap="square">
            <a:spAutoFit/>
          </a:bodyPr>
          <a:lstStyle/>
          <a:p>
            <a:pPr algn="l"/>
            <a:r>
              <a:rPr lang="en-ZA" sz="3000" b="1" i="0" dirty="0">
                <a:effectLst/>
                <a:latin typeface="Gill Sans MT" panose="020B0502020104020203" pitchFamily="34" charset="0"/>
              </a:rPr>
              <a:t>Objective</a:t>
            </a:r>
            <a:r>
              <a:rPr lang="en-ZA" sz="3000" b="0" i="0" dirty="0">
                <a:effectLst/>
                <a:latin typeface="Gill Sans MT" panose="020B0502020104020203" pitchFamily="34" charset="0"/>
              </a:rPr>
              <a:t>: Balance each Purchase Intention (PI1–PI4) variable for fair Bayesian modelling.</a:t>
            </a:r>
          </a:p>
        </p:txBody>
      </p:sp>
      <p:sp>
        <p:nvSpPr>
          <p:cNvPr id="12" name="Rectangle 11">
            <a:extLst>
              <a:ext uri="{FF2B5EF4-FFF2-40B4-BE49-F238E27FC236}">
                <a16:creationId xmlns:a16="http://schemas.microsoft.com/office/drawing/2014/main" id="{209CEA18-BAA8-634D-44BF-FDFBE140CABE}"/>
              </a:ext>
            </a:extLst>
          </p:cNvPr>
          <p:cNvSpPr/>
          <p:nvPr/>
        </p:nvSpPr>
        <p:spPr>
          <a:xfrm>
            <a:off x="9372600" y="2791578"/>
            <a:ext cx="7886700" cy="62478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12283339-1732-1676-8368-CD2D6968482A}"/>
              </a:ext>
            </a:extLst>
          </p:cNvPr>
          <p:cNvSpPr txBox="1"/>
          <p:nvPr/>
        </p:nvSpPr>
        <p:spPr>
          <a:xfrm>
            <a:off x="9624856" y="2999902"/>
            <a:ext cx="7443944" cy="6247864"/>
          </a:xfrm>
          <a:prstGeom prst="rect">
            <a:avLst/>
          </a:prstGeom>
          <a:noFill/>
        </p:spPr>
        <p:txBody>
          <a:bodyPr wrap="square">
            <a:spAutoFit/>
          </a:bodyPr>
          <a:lstStyle/>
          <a:p>
            <a:pPr algn="l"/>
            <a:r>
              <a:rPr lang="en-ZA" sz="2800" b="1" i="0" dirty="0">
                <a:solidFill>
                  <a:srgbClr val="002060"/>
                </a:solidFill>
                <a:effectLst/>
                <a:latin typeface="Gill Sans MT" panose="020B0502020104020203" pitchFamily="34" charset="0"/>
              </a:rPr>
              <a:t>Multi-Target Challenge:</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4 correlated PI variables require separate balancing.</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Option A: One merged balanced dataset (failed—creates duplication, loss of independence, artifacts).</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Option B: Four separate datasets, each optimized for one PI (used—ensures validity, no cross-contamination).</a:t>
            </a:r>
          </a:p>
          <a:p>
            <a:pPr marL="342900" indent="-342900" algn="l">
              <a:buFont typeface="Arial" panose="020B0604020202020204" pitchFamily="34" charset="0"/>
              <a:buChar char="•"/>
            </a:pPr>
            <a:endParaRPr lang="en-ZA" sz="2800" b="1" i="0" dirty="0">
              <a:solidFill>
                <a:srgbClr val="002060"/>
              </a:solidFill>
              <a:effectLst/>
              <a:latin typeface="Gill Sans MT" panose="020B0502020104020203" pitchFamily="34" charset="0"/>
            </a:endParaRPr>
          </a:p>
          <a:p>
            <a:pPr algn="l"/>
            <a:r>
              <a:rPr lang="en-ZA" sz="2800" b="1" i="0" dirty="0">
                <a:solidFill>
                  <a:srgbClr val="002060"/>
                </a:solidFill>
                <a:effectLst/>
                <a:latin typeface="Gill Sans MT" panose="020B0502020104020203" pitchFamily="34" charset="0"/>
              </a:rPr>
              <a:t>Implementation:</a:t>
            </a:r>
            <a:endParaRPr lang="en-ZA" sz="2400" b="1" i="0" dirty="0">
              <a:solidFill>
                <a:srgbClr val="002060"/>
              </a:solidFill>
              <a:effectLst/>
              <a:latin typeface="Gill Sans MT" panose="020B0502020104020203" pitchFamily="34" charset="0"/>
            </a:endParaRP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12 total Bayesian models trained (original, SMOTE, KNN, GAN × 4 PI targets).</a:t>
            </a:r>
          </a:p>
          <a:p>
            <a:pPr marL="342900" indent="-342900" algn="l">
              <a:buFont typeface="Arial" panose="020B0604020202020204" pitchFamily="34" charset="0"/>
              <a:buChar char="•"/>
            </a:pPr>
            <a:r>
              <a:rPr lang="en-ZA" sz="2400" b="1" i="0" dirty="0">
                <a:solidFill>
                  <a:srgbClr val="002060"/>
                </a:solidFill>
                <a:effectLst/>
                <a:latin typeface="Gill Sans MT" panose="020B0502020104020203" pitchFamily="34" charset="0"/>
              </a:rPr>
              <a:t>Each synthetic method creates a validated, balanced target dataset.</a:t>
            </a:r>
          </a:p>
          <a:p>
            <a:pPr algn="l"/>
            <a:endParaRPr lang="en-ZA" sz="2800" b="1" i="0" dirty="0">
              <a:solidFill>
                <a:srgbClr val="002060"/>
              </a:solidFill>
              <a:effectLst/>
              <a:latin typeface="Gill Sans MT" panose="020B0502020104020203" pitchFamily="34" charset="0"/>
            </a:endParaRPr>
          </a:p>
        </p:txBody>
      </p:sp>
      <p:sp>
        <p:nvSpPr>
          <p:cNvPr id="15" name="TextBox 14">
            <a:extLst>
              <a:ext uri="{FF2B5EF4-FFF2-40B4-BE49-F238E27FC236}">
                <a16:creationId xmlns:a16="http://schemas.microsoft.com/office/drawing/2014/main" id="{BAE55BD7-9C36-91B5-F32C-CADC9CE5365B}"/>
              </a:ext>
            </a:extLst>
          </p:cNvPr>
          <p:cNvSpPr txBox="1"/>
          <p:nvPr/>
        </p:nvSpPr>
        <p:spPr>
          <a:xfrm>
            <a:off x="228600" y="9105900"/>
            <a:ext cx="1600200" cy="954107"/>
          </a:xfrm>
          <a:prstGeom prst="rect">
            <a:avLst/>
          </a:prstGeom>
          <a:noFill/>
        </p:spPr>
        <p:txBody>
          <a:bodyPr wrap="square">
            <a:spAutoFit/>
          </a:bodyPr>
          <a:lstStyle/>
          <a:p>
            <a:br>
              <a:rPr lang="en-ZA" sz="2800" b="1" dirty="0">
                <a:latin typeface="Canva Sans Bold" panose="020B0604020202020204" charset="0"/>
              </a:rPr>
            </a:br>
            <a:r>
              <a:rPr lang="en-ZA" sz="2800" b="1" dirty="0">
                <a:latin typeface="Canva Sans Bold" panose="020B0604020202020204" charset="0"/>
              </a:rPr>
              <a:t>08</a:t>
            </a:r>
            <a:r>
              <a:rPr lang="en-ZA" sz="2800" b="1" i="0" dirty="0">
                <a:effectLst/>
                <a:latin typeface="Canva Sans Bold" panose="020B0604020202020204" charset="0"/>
              </a:rPr>
              <a:t>/ 13</a:t>
            </a:r>
            <a:endParaRPr lang="en-ZA" sz="2800" b="1" dirty="0">
              <a:latin typeface="Canva Sans Bold" panose="020B0604020202020204" charset="0"/>
            </a:endParaRPr>
          </a:p>
        </p:txBody>
      </p:sp>
    </p:spTree>
    <p:extLst>
      <p:ext uri="{BB962C8B-B14F-4D97-AF65-F5344CB8AC3E}">
        <p14:creationId xmlns:p14="http://schemas.microsoft.com/office/powerpoint/2010/main" val="337530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Custom 1">
      <a:majorFont>
        <a:latin typeface="Gill Sans MT"/>
        <a:ea typeface=""/>
        <a:cs typeface=""/>
      </a:majorFont>
      <a:minorFont>
        <a:latin typeface="Gill Sans MT"/>
        <a:ea typeface=""/>
        <a:cs typeface=""/>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688</TotalTime>
  <Words>4201</Words>
  <Application>Microsoft Office PowerPoint</Application>
  <PresentationFormat>Custom</PresentationFormat>
  <Paragraphs>486</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Gill Sans MT</vt:lpstr>
      <vt:lpstr>Verdana</vt:lpstr>
      <vt:lpstr>Canva Sans Bold</vt:lpstr>
      <vt:lpstr>Arial</vt:lpstr>
      <vt:lpstr>Georgia Pro Cond Light</vt:lpstr>
      <vt:lpstr>Aptos</vt:lpstr>
      <vt:lpstr>Montserrat Bold</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dc:title>
  <dc:creator>Ayanda Mhlauli</dc:creator>
  <cp:lastModifiedBy>Ayanda Mhlauli</cp:lastModifiedBy>
  <cp:revision>10</cp:revision>
  <dcterms:created xsi:type="dcterms:W3CDTF">2006-08-16T00:00:00Z</dcterms:created>
  <dcterms:modified xsi:type="dcterms:W3CDTF">2025-11-15T00:05:40Z</dcterms:modified>
  <dc:identifier>DAGoiPoYqtA</dc:identifier>
</cp:coreProperties>
</file>